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handoutMasterIdLst>
    <p:handoutMasterId r:id="rId20"/>
  </p:handoutMasterIdLst>
  <p:sldIdLst>
    <p:sldId id="260" r:id="rId5"/>
    <p:sldId id="321" r:id="rId6"/>
    <p:sldId id="281" r:id="rId7"/>
    <p:sldId id="282" r:id="rId8"/>
    <p:sldId id="283" r:id="rId9"/>
    <p:sldId id="285" r:id="rId10"/>
    <p:sldId id="301" r:id="rId11"/>
    <p:sldId id="303" r:id="rId12"/>
    <p:sldId id="318" r:id="rId13"/>
    <p:sldId id="319" r:id="rId14"/>
    <p:sldId id="320" r:id="rId15"/>
    <p:sldId id="307" r:id="rId16"/>
    <p:sldId id="308" r:id="rId17"/>
    <p:sldId id="29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 McLafferty" initials="JM" lastIdx="1" clrIdx="0">
    <p:extLst>
      <p:ext uri="{19B8F6BF-5375-455C-9EA6-DF929625EA0E}">
        <p15:presenceInfo xmlns:p15="http://schemas.microsoft.com/office/powerpoint/2012/main" userId="S::jmclafferty@prainc.com::cb9e5bda-f76a-4668-acb3-4b2649b8499a" providerId="AD"/>
      </p:ext>
    </p:extLst>
  </p:cmAuthor>
  <p:cmAuthor id="2" name="Sam Rogers" initials="SR" lastIdx="3" clrIdx="1">
    <p:extLst>
      <p:ext uri="{19B8F6BF-5375-455C-9EA6-DF929625EA0E}">
        <p15:presenceInfo xmlns:p15="http://schemas.microsoft.com/office/powerpoint/2012/main" userId="S::srogers@prainc.com::b1652486-8be4-47ac-b62e-2d947a53f2a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3255"/>
    <a:srgbClr val="306E36"/>
    <a:srgbClr val="5F0D14"/>
    <a:srgbClr val="FFFFFF"/>
    <a:srgbClr val="4239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86410" autoAdjust="0"/>
  </p:normalViewPr>
  <p:slideViewPr>
    <p:cSldViewPr snapToGrid="0">
      <p:cViewPr>
        <p:scale>
          <a:sx n="75" d="100"/>
          <a:sy n="75" d="100"/>
        </p:scale>
        <p:origin x="2094" y="144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691EEAF-5C1E-42B7-875B-D942E6AC324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9D56F0D-C18F-4374-92DD-74108C79CE8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6405E4-4925-49B7-AC27-6BCA739DE5FB}" type="datetimeFigureOut">
              <a:rPr lang="en-US" smtClean="0"/>
              <a:t>9/11/2023</a:t>
            </a:fld>
            <a:endParaRPr lang="en-US"/>
          </a:p>
        </p:txBody>
      </p:sp>
      <p:sp>
        <p:nvSpPr>
          <p:cNvPr id="4" name="Footer Placeholder 3">
            <a:extLst>
              <a:ext uri="{FF2B5EF4-FFF2-40B4-BE49-F238E27FC236}">
                <a16:creationId xmlns:a16="http://schemas.microsoft.com/office/drawing/2014/main" id="{9B23DE2F-449C-4CF3-A2F4-C5AF3E7CB4C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0A31F63-E9C3-4CD2-A93A-196E6D80CD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57F935E-6EF1-45F5-81D1-7EB7E36CB1B0}" type="slidenum">
              <a:rPr lang="en-US" smtClean="0"/>
              <a:t>‹#›</a:t>
            </a:fld>
            <a:endParaRPr lang="en-US"/>
          </a:p>
        </p:txBody>
      </p:sp>
    </p:spTree>
    <p:extLst>
      <p:ext uri="{BB962C8B-B14F-4D97-AF65-F5344CB8AC3E}">
        <p14:creationId xmlns:p14="http://schemas.microsoft.com/office/powerpoint/2010/main" val="15223865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D215AE-B40B-4AEF-B48A-C7AB298CD600}" type="datetimeFigureOut">
              <a:rPr lang="en-US" smtClean="0"/>
              <a:t>9/11/2023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1F4C0B-5B7A-498E-8229-927B3E27716A}" type="slidenum">
              <a:rPr lang="en-US" smtClean="0"/>
              <a:t>‹#›</a:t>
            </a:fld>
            <a:endParaRPr lang="en-US"/>
          </a:p>
        </p:txBody>
      </p:sp>
    </p:spTree>
    <p:extLst>
      <p:ext uri="{BB962C8B-B14F-4D97-AF65-F5344CB8AC3E}">
        <p14:creationId xmlns:p14="http://schemas.microsoft.com/office/powerpoint/2010/main" val="2852565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youtu.be/rCbf-pKtkhU"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dirty="0">
                <a:solidFill>
                  <a:srgbClr val="0000FF"/>
                </a:solidFill>
                <a:effectLst/>
                <a:latin typeface="Calibri" panose="020F0502020204030204" pitchFamily="34" charset="0"/>
                <a:ea typeface="Times New Roman" panose="02020603050405020304" pitchFamily="18" charset="0"/>
                <a:hlinkClick r:id="rId3"/>
              </a:rPr>
              <a:t>https://youtu.be/rCbf-pKtkhU</a:t>
            </a:r>
            <a:r>
              <a:rPr lang="en-US" sz="1800" u="none" dirty="0">
                <a:solidFill>
                  <a:srgbClr val="0000FF"/>
                </a:solidFill>
                <a:effectLst/>
                <a:latin typeface="Calibri" panose="020F0502020204030204" pitchFamily="34" charset="0"/>
                <a:ea typeface="Times New Roman" panose="02020603050405020304" pitchFamily="18" charset="0"/>
                <a:hlinkClick r:id="rId3"/>
              </a:rPr>
              <a:t> </a:t>
            </a:r>
            <a:r>
              <a:rPr lang="en-US" sz="1800" u="none" dirty="0">
                <a:solidFill>
                  <a:srgbClr val="0000FF"/>
                </a:solidFill>
                <a:effectLst/>
                <a:latin typeface="Calibri" panose="020F0502020204030204" pitchFamily="34" charset="0"/>
                <a:ea typeface="Times New Roman" panose="02020603050405020304" pitchFamily="18" charset="0"/>
              </a:rPr>
              <a:t>(10:19)</a:t>
            </a:r>
            <a:endParaRPr lang="en-US" sz="1800" u="none"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1F4C0B-5B7A-498E-8229-927B3E27716A}" type="slidenum">
              <a:rPr lang="en-US" smtClean="0"/>
              <a:t>9</a:t>
            </a:fld>
            <a:endParaRPr lang="en-US" dirty="0"/>
          </a:p>
        </p:txBody>
      </p:sp>
    </p:spTree>
    <p:extLst>
      <p:ext uri="{BB962C8B-B14F-4D97-AF65-F5344CB8AC3E}">
        <p14:creationId xmlns:p14="http://schemas.microsoft.com/office/powerpoint/2010/main" val="2150219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1F4C0B-5B7A-498E-8229-927B3E27716A}" type="slidenum">
              <a:rPr lang="en-US" smtClean="0"/>
              <a:t>10</a:t>
            </a:fld>
            <a:endParaRPr lang="en-US" dirty="0"/>
          </a:p>
        </p:txBody>
      </p:sp>
    </p:spTree>
    <p:extLst>
      <p:ext uri="{BB962C8B-B14F-4D97-AF65-F5344CB8AC3E}">
        <p14:creationId xmlns:p14="http://schemas.microsoft.com/office/powerpoint/2010/main" val="39020138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jp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2" name="Parallelogram 15">
            <a:extLst>
              <a:ext uri="{FF2B5EF4-FFF2-40B4-BE49-F238E27FC236}">
                <a16:creationId xmlns:a16="http://schemas.microsoft.com/office/drawing/2014/main" id="{A00DA67C-A120-4620-842E-304BE597F099}"/>
              </a:ext>
            </a:extLst>
          </p:cNvPr>
          <p:cNvSpPr/>
          <p:nvPr userDrawn="1"/>
        </p:nvSpPr>
        <p:spPr>
          <a:xfrm>
            <a:off x="0" y="0"/>
            <a:ext cx="9828969" cy="6858179"/>
          </a:xfrm>
          <a:custGeom>
            <a:avLst/>
            <a:gdLst>
              <a:gd name="connsiteX0" fmla="*/ 0 w 10563171"/>
              <a:gd name="connsiteY0" fmla="*/ 6858000 h 6858000"/>
              <a:gd name="connsiteX1" fmla="*/ 1714500 w 10563171"/>
              <a:gd name="connsiteY1" fmla="*/ 0 h 6858000"/>
              <a:gd name="connsiteX2" fmla="*/ 10563171 w 10563171"/>
              <a:gd name="connsiteY2" fmla="*/ 0 h 6858000"/>
              <a:gd name="connsiteX3" fmla="*/ 8848671 w 10563171"/>
              <a:gd name="connsiteY3" fmla="*/ 6858000 h 6858000"/>
              <a:gd name="connsiteX4" fmla="*/ 0 w 10563171"/>
              <a:gd name="connsiteY4" fmla="*/ 6858000 h 6858000"/>
              <a:gd name="connsiteX0" fmla="*/ 0 w 10563171"/>
              <a:gd name="connsiteY0" fmla="*/ 6858000 h 6858000"/>
              <a:gd name="connsiteX1" fmla="*/ 3044537 w 10563171"/>
              <a:gd name="connsiteY1" fmla="*/ 92364 h 6858000"/>
              <a:gd name="connsiteX2" fmla="*/ 10563171 w 10563171"/>
              <a:gd name="connsiteY2" fmla="*/ 0 h 6858000"/>
              <a:gd name="connsiteX3" fmla="*/ 8848671 w 10563171"/>
              <a:gd name="connsiteY3" fmla="*/ 6858000 h 6858000"/>
              <a:gd name="connsiteX4" fmla="*/ 0 w 10563171"/>
              <a:gd name="connsiteY4" fmla="*/ 6858000 h 6858000"/>
              <a:gd name="connsiteX0" fmla="*/ 0 w 10563171"/>
              <a:gd name="connsiteY0" fmla="*/ 6858000 h 6858000"/>
              <a:gd name="connsiteX1" fmla="*/ 2822864 w 10563171"/>
              <a:gd name="connsiteY1" fmla="*/ 9237 h 6858000"/>
              <a:gd name="connsiteX2" fmla="*/ 10563171 w 10563171"/>
              <a:gd name="connsiteY2" fmla="*/ 0 h 6858000"/>
              <a:gd name="connsiteX3" fmla="*/ 8848671 w 10563171"/>
              <a:gd name="connsiteY3" fmla="*/ 6858000 h 6858000"/>
              <a:gd name="connsiteX4" fmla="*/ 0 w 10563171"/>
              <a:gd name="connsiteY4" fmla="*/ 6858000 h 6858000"/>
              <a:gd name="connsiteX0" fmla="*/ 1010227 w 7740307"/>
              <a:gd name="connsiteY0" fmla="*/ 6405418 h 6858000"/>
              <a:gd name="connsiteX1" fmla="*/ 0 w 7740307"/>
              <a:gd name="connsiteY1" fmla="*/ 9237 h 6858000"/>
              <a:gd name="connsiteX2" fmla="*/ 7740307 w 7740307"/>
              <a:gd name="connsiteY2" fmla="*/ 0 h 6858000"/>
              <a:gd name="connsiteX3" fmla="*/ 6025807 w 7740307"/>
              <a:gd name="connsiteY3" fmla="*/ 6858000 h 6858000"/>
              <a:gd name="connsiteX4" fmla="*/ 1010227 w 7740307"/>
              <a:gd name="connsiteY4" fmla="*/ 6405418 h 6858000"/>
              <a:gd name="connsiteX0" fmla="*/ 0 w 7742134"/>
              <a:gd name="connsiteY0" fmla="*/ 6858179 h 6858179"/>
              <a:gd name="connsiteX1" fmla="*/ 1827 w 7742134"/>
              <a:gd name="connsiteY1" fmla="*/ 9237 h 6858179"/>
              <a:gd name="connsiteX2" fmla="*/ 7742134 w 7742134"/>
              <a:gd name="connsiteY2" fmla="*/ 0 h 6858179"/>
              <a:gd name="connsiteX3" fmla="*/ 6027634 w 7742134"/>
              <a:gd name="connsiteY3" fmla="*/ 6858000 h 6858179"/>
              <a:gd name="connsiteX4" fmla="*/ 0 w 7742134"/>
              <a:gd name="connsiteY4" fmla="*/ 6858179 h 685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2134" h="6858179">
                <a:moveTo>
                  <a:pt x="0" y="6858179"/>
                </a:moveTo>
                <a:lnTo>
                  <a:pt x="1827" y="9237"/>
                </a:lnTo>
                <a:lnTo>
                  <a:pt x="7742134" y="0"/>
                </a:lnTo>
                <a:lnTo>
                  <a:pt x="6027634" y="6858000"/>
                </a:lnTo>
                <a:lnTo>
                  <a:pt x="0" y="6858179"/>
                </a:lnTo>
                <a:close/>
              </a:path>
            </a:pathLst>
          </a:custGeom>
          <a:solidFill>
            <a:srgbClr val="1032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bg1"/>
              </a:solidFill>
            </a:endParaRPr>
          </a:p>
        </p:txBody>
      </p:sp>
      <p:sp>
        <p:nvSpPr>
          <p:cNvPr id="13" name="Title 1">
            <a:extLst>
              <a:ext uri="{FF2B5EF4-FFF2-40B4-BE49-F238E27FC236}">
                <a16:creationId xmlns:a16="http://schemas.microsoft.com/office/drawing/2014/main" id="{8CF492DA-9300-49D8-925A-01AE28612791}"/>
              </a:ext>
            </a:extLst>
          </p:cNvPr>
          <p:cNvSpPr>
            <a:spLocks noGrp="1"/>
          </p:cNvSpPr>
          <p:nvPr>
            <p:ph type="ctrTitle"/>
          </p:nvPr>
        </p:nvSpPr>
        <p:spPr>
          <a:xfrm>
            <a:off x="577049" y="1111266"/>
            <a:ext cx="7525229" cy="2387600"/>
          </a:xfrm>
        </p:spPr>
        <p:txBody>
          <a:bodyPr>
            <a:normAutofit fontScale="90000"/>
          </a:bodyPr>
          <a:lstStyle/>
          <a:p>
            <a:pPr algn="l"/>
            <a:endParaRPr lang="en-US" b="1" dirty="0">
              <a:solidFill>
                <a:schemeClr val="bg1"/>
              </a:solidFill>
              <a:latin typeface="+mn-lt"/>
            </a:endParaRPr>
          </a:p>
        </p:txBody>
      </p:sp>
      <p:sp>
        <p:nvSpPr>
          <p:cNvPr id="4" name="Date Placeholder 3">
            <a:extLst>
              <a:ext uri="{FF2B5EF4-FFF2-40B4-BE49-F238E27FC236}">
                <a16:creationId xmlns:a16="http://schemas.microsoft.com/office/drawing/2014/main" id="{1498D077-8085-4606-8F23-95AEA658D2E5}"/>
              </a:ext>
            </a:extLst>
          </p:cNvPr>
          <p:cNvSpPr>
            <a:spLocks noGrp="1"/>
          </p:cNvSpPr>
          <p:nvPr>
            <p:ph type="dt" sz="half" idx="10"/>
          </p:nvPr>
        </p:nvSpPr>
        <p:spPr>
          <a:xfrm>
            <a:off x="577049" y="6356350"/>
            <a:ext cx="2743200" cy="365125"/>
          </a:xfrm>
        </p:spPr>
        <p:txBody>
          <a:bodyPr/>
          <a:lstStyle>
            <a:lvl1pPr>
              <a:defRPr>
                <a:solidFill>
                  <a:schemeClr val="bg1"/>
                </a:solidFill>
              </a:defRPr>
            </a:lvl1pPr>
          </a:lstStyle>
          <a:p>
            <a:fld id="{32ACD5CE-694D-4D6D-8124-A69BD23F4BF5}" type="datetime1">
              <a:rPr lang="en-US" smtClean="0"/>
              <a:t>9/11/2023</a:t>
            </a:fld>
            <a:endParaRPr lang="en-US" dirty="0"/>
          </a:p>
        </p:txBody>
      </p:sp>
      <p:sp>
        <p:nvSpPr>
          <p:cNvPr id="14" name="Subtitle 2">
            <a:extLst>
              <a:ext uri="{FF2B5EF4-FFF2-40B4-BE49-F238E27FC236}">
                <a16:creationId xmlns:a16="http://schemas.microsoft.com/office/drawing/2014/main" id="{4E60C02E-D333-46F5-91DC-328128BF03E2}"/>
              </a:ext>
            </a:extLst>
          </p:cNvPr>
          <p:cNvSpPr>
            <a:spLocks noGrp="1"/>
          </p:cNvSpPr>
          <p:nvPr>
            <p:ph type="subTitle" idx="1"/>
          </p:nvPr>
        </p:nvSpPr>
        <p:spPr>
          <a:xfrm>
            <a:off x="577050" y="3590941"/>
            <a:ext cx="6631618" cy="1655762"/>
          </a:xfrm>
        </p:spPr>
        <p:txBody>
          <a:bodyPr/>
          <a:lstStyle>
            <a:lvl1pPr marL="0" indent="0" algn="l">
              <a:buNone/>
              <a:defRPr/>
            </a:lvl1pPr>
          </a:lstStyle>
          <a:p>
            <a:pPr algn="l"/>
            <a:endParaRPr lang="en-US" i="1" dirty="0">
              <a:solidFill>
                <a:schemeClr val="bg1"/>
              </a:solidFill>
            </a:endParaRPr>
          </a:p>
        </p:txBody>
      </p:sp>
      <p:pic>
        <p:nvPicPr>
          <p:cNvPr id="15" name="Picture 14">
            <a:extLst>
              <a:ext uri="{FF2B5EF4-FFF2-40B4-BE49-F238E27FC236}">
                <a16:creationId xmlns:a16="http://schemas.microsoft.com/office/drawing/2014/main" id="{46A0CB31-8110-4E41-8EB3-2BB6A201817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23617" y="1713150"/>
            <a:ext cx="2091333" cy="2089591"/>
          </a:xfrm>
          <a:prstGeom prst="rect">
            <a:avLst/>
          </a:prstGeom>
        </p:spPr>
      </p:pic>
      <p:pic>
        <p:nvPicPr>
          <p:cNvPr id="16" name="Picture 15">
            <a:extLst>
              <a:ext uri="{FF2B5EF4-FFF2-40B4-BE49-F238E27FC236}">
                <a16:creationId xmlns:a16="http://schemas.microsoft.com/office/drawing/2014/main" id="{2423C6F0-3625-402E-9DF5-E66D7AAAE2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912507" y="4689673"/>
            <a:ext cx="2424651" cy="976325"/>
          </a:xfrm>
          <a:prstGeom prst="rect">
            <a:avLst/>
          </a:prstGeom>
        </p:spPr>
      </p:pic>
    </p:spTree>
    <p:extLst>
      <p:ext uri="{BB962C8B-B14F-4D97-AF65-F5344CB8AC3E}">
        <p14:creationId xmlns:p14="http://schemas.microsoft.com/office/powerpoint/2010/main" val="2220421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1520679-E839-473B-BC2A-237740DB959C}"/>
              </a:ext>
            </a:extLst>
          </p:cNvPr>
          <p:cNvSpPr/>
          <p:nvPr userDrawn="1"/>
        </p:nvSpPr>
        <p:spPr>
          <a:xfrm>
            <a:off x="0" y="0"/>
            <a:ext cx="12192000" cy="1322773"/>
          </a:xfrm>
          <a:prstGeom prst="rect">
            <a:avLst/>
          </a:prstGeom>
          <a:solidFill>
            <a:srgbClr val="103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Content Placeholder 2">
            <a:extLst>
              <a:ext uri="{FF2B5EF4-FFF2-40B4-BE49-F238E27FC236}">
                <a16:creationId xmlns:a16="http://schemas.microsoft.com/office/drawing/2014/main" id="{38DF7044-583A-4203-9C6D-921448A91A50}"/>
              </a:ext>
            </a:extLst>
          </p:cNvPr>
          <p:cNvSpPr>
            <a:spLocks noGrp="1"/>
          </p:cNvSpPr>
          <p:nvPr>
            <p:ph idx="1"/>
          </p:nvPr>
        </p:nvSpPr>
        <p:spPr>
          <a:xfrm>
            <a:off x="592214" y="1687898"/>
            <a:ext cx="11007571" cy="3734406"/>
          </a:xfrm>
        </p:spPr>
        <p:txBody>
          <a:bodyPr anchor="t">
            <a:normAutofit/>
          </a:bodyPr>
          <a:lstStyle>
            <a:lvl1pPr algn="l">
              <a:defRPr i="0">
                <a:solidFill>
                  <a:srgbClr val="103255"/>
                </a:solidFill>
              </a:defRPr>
            </a:lvl1pPr>
          </a:lstStyle>
          <a:p>
            <a:pPr marL="0" indent="0">
              <a:buNone/>
            </a:pPr>
            <a:endParaRPr lang="en-US" dirty="0"/>
          </a:p>
        </p:txBody>
      </p:sp>
      <p:sp>
        <p:nvSpPr>
          <p:cNvPr id="10" name="Title 1">
            <a:extLst>
              <a:ext uri="{FF2B5EF4-FFF2-40B4-BE49-F238E27FC236}">
                <a16:creationId xmlns:a16="http://schemas.microsoft.com/office/drawing/2014/main" id="{C029B455-9B8E-4FF6-9CB5-D43DF4F123C4}"/>
              </a:ext>
            </a:extLst>
          </p:cNvPr>
          <p:cNvSpPr>
            <a:spLocks noGrp="1"/>
          </p:cNvSpPr>
          <p:nvPr>
            <p:ph type="title"/>
          </p:nvPr>
        </p:nvSpPr>
        <p:spPr>
          <a:xfrm>
            <a:off x="592214" y="365125"/>
            <a:ext cx="11007571" cy="611419"/>
          </a:xfrm>
        </p:spPr>
        <p:txBody>
          <a:bodyPr>
            <a:normAutofit fontScale="90000"/>
          </a:bodyPr>
          <a:lstStyle>
            <a:lvl1pPr>
              <a:defRPr b="0"/>
            </a:lvl1pPr>
          </a:lstStyle>
          <a:p>
            <a:r>
              <a:rPr lang="en-US" b="1" dirty="0">
                <a:solidFill>
                  <a:schemeClr val="bg1"/>
                </a:solidFill>
                <a:latin typeface="+mn-lt"/>
              </a:rPr>
              <a:t>Project Description</a:t>
            </a:r>
          </a:p>
        </p:txBody>
      </p:sp>
      <p:pic>
        <p:nvPicPr>
          <p:cNvPr id="11" name="Picture 10">
            <a:extLst>
              <a:ext uri="{FF2B5EF4-FFF2-40B4-BE49-F238E27FC236}">
                <a16:creationId xmlns:a16="http://schemas.microsoft.com/office/drawing/2014/main" id="{5DAC539B-ECA7-4C11-98CB-E458987C05E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1881" y="89716"/>
            <a:ext cx="1052052" cy="1052052"/>
          </a:xfrm>
          <a:prstGeom prst="rect">
            <a:avLst/>
          </a:prstGeom>
        </p:spPr>
      </p:pic>
      <p:sp>
        <p:nvSpPr>
          <p:cNvPr id="13" name="TextBox 12">
            <a:extLst>
              <a:ext uri="{FF2B5EF4-FFF2-40B4-BE49-F238E27FC236}">
                <a16:creationId xmlns:a16="http://schemas.microsoft.com/office/drawing/2014/main" id="{2E4FD7DA-BB58-43BC-B4B0-440F379915C8}"/>
              </a:ext>
            </a:extLst>
          </p:cNvPr>
          <p:cNvSpPr txBox="1"/>
          <p:nvPr userDrawn="1"/>
        </p:nvSpPr>
        <p:spPr>
          <a:xfrm>
            <a:off x="5572122" y="6454775"/>
            <a:ext cx="1047751" cy="276999"/>
          </a:xfrm>
          <a:prstGeom prst="rect">
            <a:avLst/>
          </a:prstGeom>
          <a:noFill/>
        </p:spPr>
        <p:txBody>
          <a:bodyPr wrap="square" rtlCol="0">
            <a:spAutoFit/>
          </a:bodyPr>
          <a:lstStyle/>
          <a:p>
            <a:pPr algn="ctr"/>
            <a:fld id="{E87789AE-2273-4F59-8F26-94E3F6A23C6D}" type="slidenum">
              <a:rPr lang="en-US" sz="1200" b="1" smtClean="0">
                <a:solidFill>
                  <a:srgbClr val="103255"/>
                </a:solidFill>
              </a:rPr>
              <a:pPr algn="ctr"/>
              <a:t>‹#›</a:t>
            </a:fld>
            <a:endParaRPr lang="en-US" sz="1200" b="1" dirty="0">
              <a:solidFill>
                <a:srgbClr val="103255"/>
              </a:solidFill>
            </a:endParaRPr>
          </a:p>
        </p:txBody>
      </p:sp>
    </p:spTree>
    <p:extLst>
      <p:ext uri="{BB962C8B-B14F-4D97-AF65-F5344CB8AC3E}">
        <p14:creationId xmlns:p14="http://schemas.microsoft.com/office/powerpoint/2010/main" val="3756351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03378DF-3411-423E-A3BE-8BC4D9E7AD4D}"/>
              </a:ext>
            </a:extLst>
          </p:cNvPr>
          <p:cNvSpPr/>
          <p:nvPr userDrawn="1"/>
        </p:nvSpPr>
        <p:spPr>
          <a:xfrm>
            <a:off x="1509204" y="0"/>
            <a:ext cx="10682796" cy="6858000"/>
          </a:xfrm>
          <a:prstGeom prst="rect">
            <a:avLst/>
          </a:prstGeom>
          <a:solidFill>
            <a:srgbClr val="103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15">
            <a:extLst>
              <a:ext uri="{FF2B5EF4-FFF2-40B4-BE49-F238E27FC236}">
                <a16:creationId xmlns:a16="http://schemas.microsoft.com/office/drawing/2014/main" id="{467D6648-5053-4A44-A3B3-689B526CD0B6}"/>
              </a:ext>
            </a:extLst>
          </p:cNvPr>
          <p:cNvSpPr/>
          <p:nvPr userDrawn="1"/>
        </p:nvSpPr>
        <p:spPr>
          <a:xfrm>
            <a:off x="0" y="1"/>
            <a:ext cx="9828969" cy="6858000"/>
          </a:xfrm>
          <a:custGeom>
            <a:avLst/>
            <a:gdLst>
              <a:gd name="connsiteX0" fmla="*/ 0 w 10563171"/>
              <a:gd name="connsiteY0" fmla="*/ 6858000 h 6858000"/>
              <a:gd name="connsiteX1" fmla="*/ 1714500 w 10563171"/>
              <a:gd name="connsiteY1" fmla="*/ 0 h 6858000"/>
              <a:gd name="connsiteX2" fmla="*/ 10563171 w 10563171"/>
              <a:gd name="connsiteY2" fmla="*/ 0 h 6858000"/>
              <a:gd name="connsiteX3" fmla="*/ 8848671 w 10563171"/>
              <a:gd name="connsiteY3" fmla="*/ 6858000 h 6858000"/>
              <a:gd name="connsiteX4" fmla="*/ 0 w 10563171"/>
              <a:gd name="connsiteY4" fmla="*/ 6858000 h 6858000"/>
              <a:gd name="connsiteX0" fmla="*/ 0 w 10563171"/>
              <a:gd name="connsiteY0" fmla="*/ 6858000 h 6858000"/>
              <a:gd name="connsiteX1" fmla="*/ 3044537 w 10563171"/>
              <a:gd name="connsiteY1" fmla="*/ 92364 h 6858000"/>
              <a:gd name="connsiteX2" fmla="*/ 10563171 w 10563171"/>
              <a:gd name="connsiteY2" fmla="*/ 0 h 6858000"/>
              <a:gd name="connsiteX3" fmla="*/ 8848671 w 10563171"/>
              <a:gd name="connsiteY3" fmla="*/ 6858000 h 6858000"/>
              <a:gd name="connsiteX4" fmla="*/ 0 w 10563171"/>
              <a:gd name="connsiteY4" fmla="*/ 6858000 h 6858000"/>
              <a:gd name="connsiteX0" fmla="*/ 0 w 10563171"/>
              <a:gd name="connsiteY0" fmla="*/ 6858000 h 6858000"/>
              <a:gd name="connsiteX1" fmla="*/ 2822864 w 10563171"/>
              <a:gd name="connsiteY1" fmla="*/ 9237 h 6858000"/>
              <a:gd name="connsiteX2" fmla="*/ 10563171 w 10563171"/>
              <a:gd name="connsiteY2" fmla="*/ 0 h 6858000"/>
              <a:gd name="connsiteX3" fmla="*/ 8848671 w 10563171"/>
              <a:gd name="connsiteY3" fmla="*/ 6858000 h 6858000"/>
              <a:gd name="connsiteX4" fmla="*/ 0 w 10563171"/>
              <a:gd name="connsiteY4" fmla="*/ 6858000 h 6858000"/>
              <a:gd name="connsiteX0" fmla="*/ 1010227 w 7740307"/>
              <a:gd name="connsiteY0" fmla="*/ 6405418 h 6858000"/>
              <a:gd name="connsiteX1" fmla="*/ 0 w 7740307"/>
              <a:gd name="connsiteY1" fmla="*/ 9237 h 6858000"/>
              <a:gd name="connsiteX2" fmla="*/ 7740307 w 7740307"/>
              <a:gd name="connsiteY2" fmla="*/ 0 h 6858000"/>
              <a:gd name="connsiteX3" fmla="*/ 6025807 w 7740307"/>
              <a:gd name="connsiteY3" fmla="*/ 6858000 h 6858000"/>
              <a:gd name="connsiteX4" fmla="*/ 1010227 w 7740307"/>
              <a:gd name="connsiteY4" fmla="*/ 6405418 h 6858000"/>
              <a:gd name="connsiteX0" fmla="*/ 0 w 7742134"/>
              <a:gd name="connsiteY0" fmla="*/ 6858179 h 6858179"/>
              <a:gd name="connsiteX1" fmla="*/ 1827 w 7742134"/>
              <a:gd name="connsiteY1" fmla="*/ 9237 h 6858179"/>
              <a:gd name="connsiteX2" fmla="*/ 7742134 w 7742134"/>
              <a:gd name="connsiteY2" fmla="*/ 0 h 6858179"/>
              <a:gd name="connsiteX3" fmla="*/ 6027634 w 7742134"/>
              <a:gd name="connsiteY3" fmla="*/ 6858000 h 6858179"/>
              <a:gd name="connsiteX4" fmla="*/ 0 w 7742134"/>
              <a:gd name="connsiteY4" fmla="*/ 6858179 h 685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2134" h="6858179">
                <a:moveTo>
                  <a:pt x="0" y="6858179"/>
                </a:moveTo>
                <a:lnTo>
                  <a:pt x="1827" y="9237"/>
                </a:lnTo>
                <a:lnTo>
                  <a:pt x="7742134" y="0"/>
                </a:lnTo>
                <a:lnTo>
                  <a:pt x="6027634" y="6858000"/>
                </a:lnTo>
                <a:lnTo>
                  <a:pt x="0" y="685817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bg1"/>
              </a:solidFill>
            </a:endParaRPr>
          </a:p>
        </p:txBody>
      </p:sp>
      <p:sp>
        <p:nvSpPr>
          <p:cNvPr id="8" name="Content Placeholder 2">
            <a:extLst>
              <a:ext uri="{FF2B5EF4-FFF2-40B4-BE49-F238E27FC236}">
                <a16:creationId xmlns:a16="http://schemas.microsoft.com/office/drawing/2014/main" id="{003F2313-05C3-48F4-B507-4E0092A5FB67}"/>
              </a:ext>
            </a:extLst>
          </p:cNvPr>
          <p:cNvSpPr>
            <a:spLocks noGrp="1"/>
          </p:cNvSpPr>
          <p:nvPr>
            <p:ph idx="1"/>
          </p:nvPr>
        </p:nvSpPr>
        <p:spPr>
          <a:xfrm>
            <a:off x="592214" y="1687898"/>
            <a:ext cx="8196679" cy="4402184"/>
          </a:xfrm>
        </p:spPr>
        <p:txBody>
          <a:bodyPr anchor="t">
            <a:normAutofit/>
          </a:bodyPr>
          <a:lstStyle>
            <a:lvl1pPr algn="l">
              <a:defRPr i="0">
                <a:solidFill>
                  <a:srgbClr val="103255"/>
                </a:solidFill>
              </a:defRPr>
            </a:lvl1pPr>
          </a:lstStyle>
          <a:p>
            <a:pPr marL="0" indent="0">
              <a:buNone/>
            </a:pPr>
            <a:endParaRPr lang="en-US" dirty="0"/>
          </a:p>
        </p:txBody>
      </p:sp>
      <p:sp>
        <p:nvSpPr>
          <p:cNvPr id="9" name="Title 1">
            <a:extLst>
              <a:ext uri="{FF2B5EF4-FFF2-40B4-BE49-F238E27FC236}">
                <a16:creationId xmlns:a16="http://schemas.microsoft.com/office/drawing/2014/main" id="{F449B09E-EF33-4153-B0DC-0E9A53E2F9B2}"/>
              </a:ext>
            </a:extLst>
          </p:cNvPr>
          <p:cNvSpPr>
            <a:spLocks noGrp="1"/>
          </p:cNvSpPr>
          <p:nvPr>
            <p:ph type="title"/>
          </p:nvPr>
        </p:nvSpPr>
        <p:spPr>
          <a:xfrm>
            <a:off x="592214" y="365125"/>
            <a:ext cx="8196679" cy="720752"/>
          </a:xfrm>
        </p:spPr>
        <p:txBody>
          <a:bodyPr>
            <a:normAutofit fontScale="90000"/>
          </a:bodyPr>
          <a:lstStyle/>
          <a:p>
            <a:r>
              <a:rPr lang="en-US" b="1" dirty="0">
                <a:solidFill>
                  <a:schemeClr val="bg1"/>
                </a:solidFill>
                <a:latin typeface="+mn-lt"/>
              </a:rPr>
              <a:t>Project Description</a:t>
            </a:r>
          </a:p>
        </p:txBody>
      </p:sp>
      <p:pic>
        <p:nvPicPr>
          <p:cNvPr id="11" name="Picture 10">
            <a:extLst>
              <a:ext uri="{FF2B5EF4-FFF2-40B4-BE49-F238E27FC236}">
                <a16:creationId xmlns:a16="http://schemas.microsoft.com/office/drawing/2014/main" id="{6C201B16-4B21-4764-A811-29CFB83BA2D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53855" y="3429000"/>
            <a:ext cx="3288484" cy="3288484"/>
          </a:xfrm>
          <a:prstGeom prst="rect">
            <a:avLst/>
          </a:prstGeom>
        </p:spPr>
      </p:pic>
    </p:spTree>
    <p:extLst>
      <p:ext uri="{BB962C8B-B14F-4D97-AF65-F5344CB8AC3E}">
        <p14:creationId xmlns:p14="http://schemas.microsoft.com/office/powerpoint/2010/main" val="2502361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D50E95C-2A14-4AFA-B745-9671C03E84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7969" y="2193264"/>
            <a:ext cx="1829327" cy="1827802"/>
          </a:xfrm>
          <a:prstGeom prst="rect">
            <a:avLst/>
          </a:prstGeom>
        </p:spPr>
      </p:pic>
      <p:cxnSp>
        <p:nvCxnSpPr>
          <p:cNvPr id="10" name="Straight Connector 9">
            <a:extLst>
              <a:ext uri="{FF2B5EF4-FFF2-40B4-BE49-F238E27FC236}">
                <a16:creationId xmlns:a16="http://schemas.microsoft.com/office/drawing/2014/main" id="{38EC7385-25A1-4620-93B7-8D7197AFE35F}"/>
              </a:ext>
            </a:extLst>
          </p:cNvPr>
          <p:cNvCxnSpPr>
            <a:cxnSpLocks/>
          </p:cNvCxnSpPr>
          <p:nvPr userDrawn="1"/>
        </p:nvCxnSpPr>
        <p:spPr>
          <a:xfrm>
            <a:off x="1330326" y="0"/>
            <a:ext cx="16355" cy="1837678"/>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
        <p:nvSpPr>
          <p:cNvPr id="13" name="Date Placeholder 3">
            <a:extLst>
              <a:ext uri="{FF2B5EF4-FFF2-40B4-BE49-F238E27FC236}">
                <a16:creationId xmlns:a16="http://schemas.microsoft.com/office/drawing/2014/main" id="{C5151DD4-9261-48BD-A2B8-9BB84CCEC4AF}"/>
              </a:ext>
            </a:extLst>
          </p:cNvPr>
          <p:cNvSpPr>
            <a:spLocks noGrp="1"/>
          </p:cNvSpPr>
          <p:nvPr>
            <p:ph type="dt" sz="half" idx="10"/>
          </p:nvPr>
        </p:nvSpPr>
        <p:spPr>
          <a:xfrm>
            <a:off x="2817283" y="1017571"/>
            <a:ext cx="2743200" cy="365125"/>
          </a:xfrm>
        </p:spPr>
        <p:txBody>
          <a:bodyPr/>
          <a:lstStyle>
            <a:lvl1pPr>
              <a:defRPr>
                <a:solidFill>
                  <a:srgbClr val="103255"/>
                </a:solidFill>
              </a:defRPr>
            </a:lvl1pPr>
          </a:lstStyle>
          <a:p>
            <a:fld id="{BFC479A5-9518-47B4-87E9-BEBAC88FA744}" type="datetime1">
              <a:rPr lang="en-US" smtClean="0"/>
              <a:t>9/11/2023</a:t>
            </a:fld>
            <a:endParaRPr lang="en-US" dirty="0"/>
          </a:p>
        </p:txBody>
      </p:sp>
      <p:sp>
        <p:nvSpPr>
          <p:cNvPr id="14" name="Title 1">
            <a:extLst>
              <a:ext uri="{FF2B5EF4-FFF2-40B4-BE49-F238E27FC236}">
                <a16:creationId xmlns:a16="http://schemas.microsoft.com/office/drawing/2014/main" id="{537F2EB4-D9C9-4703-A24C-3B75E4CB3D6E}"/>
              </a:ext>
            </a:extLst>
          </p:cNvPr>
          <p:cNvSpPr>
            <a:spLocks noGrp="1"/>
          </p:cNvSpPr>
          <p:nvPr>
            <p:ph type="ctrTitle"/>
          </p:nvPr>
        </p:nvSpPr>
        <p:spPr>
          <a:xfrm>
            <a:off x="2817283" y="1704992"/>
            <a:ext cx="7525229" cy="2387600"/>
          </a:xfrm>
        </p:spPr>
        <p:txBody>
          <a:bodyPr>
            <a:normAutofit fontScale="90000"/>
          </a:bodyPr>
          <a:lstStyle>
            <a:lvl1pPr>
              <a:defRPr b="0" i="0" u="none">
                <a:solidFill>
                  <a:srgbClr val="103255"/>
                </a:solidFill>
                <a:latin typeface="+mn-lt"/>
              </a:defRPr>
            </a:lvl1pPr>
          </a:lstStyle>
          <a:p>
            <a:pPr algn="l"/>
            <a:endParaRPr lang="en-US" b="1" dirty="0">
              <a:solidFill>
                <a:schemeClr val="bg1"/>
              </a:solidFill>
              <a:latin typeface="+mn-lt"/>
            </a:endParaRPr>
          </a:p>
        </p:txBody>
      </p:sp>
      <p:sp>
        <p:nvSpPr>
          <p:cNvPr id="15" name="Subtitle 2">
            <a:extLst>
              <a:ext uri="{FF2B5EF4-FFF2-40B4-BE49-F238E27FC236}">
                <a16:creationId xmlns:a16="http://schemas.microsoft.com/office/drawing/2014/main" id="{D1DA3B7A-4129-4A88-AB61-B64F65138406}"/>
              </a:ext>
            </a:extLst>
          </p:cNvPr>
          <p:cNvSpPr>
            <a:spLocks noGrp="1"/>
          </p:cNvSpPr>
          <p:nvPr>
            <p:ph type="subTitle" idx="1"/>
          </p:nvPr>
        </p:nvSpPr>
        <p:spPr>
          <a:xfrm>
            <a:off x="2817284" y="4184667"/>
            <a:ext cx="6631618" cy="1655762"/>
          </a:xfrm>
        </p:spPr>
        <p:txBody>
          <a:bodyPr/>
          <a:lstStyle>
            <a:lvl1pPr marL="0" indent="0" algn="l">
              <a:buNone/>
              <a:defRPr>
                <a:solidFill>
                  <a:srgbClr val="103255"/>
                </a:solidFill>
                <a:latin typeface="+mn-lt"/>
              </a:defRPr>
            </a:lvl1pPr>
          </a:lstStyle>
          <a:p>
            <a:pPr algn="l"/>
            <a:endParaRPr lang="en-US" i="1" dirty="0">
              <a:solidFill>
                <a:schemeClr val="bg1"/>
              </a:solidFill>
            </a:endParaRPr>
          </a:p>
        </p:txBody>
      </p:sp>
      <p:cxnSp>
        <p:nvCxnSpPr>
          <p:cNvPr id="18" name="Straight Connector 17">
            <a:extLst>
              <a:ext uri="{FF2B5EF4-FFF2-40B4-BE49-F238E27FC236}">
                <a16:creationId xmlns:a16="http://schemas.microsoft.com/office/drawing/2014/main" id="{2B0BB287-B09B-49D5-A110-E95815EF2F6C}"/>
              </a:ext>
            </a:extLst>
          </p:cNvPr>
          <p:cNvCxnSpPr>
            <a:cxnSpLocks/>
          </p:cNvCxnSpPr>
          <p:nvPr userDrawn="1"/>
        </p:nvCxnSpPr>
        <p:spPr>
          <a:xfrm>
            <a:off x="1354938" y="4376652"/>
            <a:ext cx="0" cy="2481348"/>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0671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3871FD5-BB35-4299-9F1A-04548DCF2EC2}"/>
              </a:ext>
            </a:extLst>
          </p:cNvPr>
          <p:cNvSpPr>
            <a:spLocks noGrp="1"/>
          </p:cNvSpPr>
          <p:nvPr>
            <p:ph sz="half" idx="1"/>
          </p:nvPr>
        </p:nvSpPr>
        <p:spPr>
          <a:xfrm>
            <a:off x="592215" y="1687899"/>
            <a:ext cx="10761584" cy="3363496"/>
          </a:xfrm>
        </p:spPr>
        <p:txBody>
          <a:bodyPr/>
          <a:lstStyle>
            <a:lvl1pPr>
              <a:defRPr>
                <a:solidFill>
                  <a:srgbClr val="103255"/>
                </a:solidFill>
                <a:latin typeface="+mn-lt"/>
              </a:defRPr>
            </a:lvl1pPr>
            <a:lvl2pPr>
              <a:defRPr>
                <a:solidFill>
                  <a:srgbClr val="103255"/>
                </a:solidFill>
                <a:latin typeface="+mn-lt"/>
              </a:defRPr>
            </a:lvl2pPr>
            <a:lvl3pPr>
              <a:defRPr>
                <a:solidFill>
                  <a:srgbClr val="103255"/>
                </a:solidFill>
                <a:latin typeface="+mn-lt"/>
              </a:defRPr>
            </a:lvl3pPr>
            <a:lvl4pPr>
              <a:defRPr>
                <a:solidFill>
                  <a:srgbClr val="103255"/>
                </a:solidFill>
                <a:latin typeface="+mn-lt"/>
              </a:defRPr>
            </a:lvl4pPr>
            <a:lvl5pPr>
              <a:defRPr>
                <a:solidFill>
                  <a:srgbClr val="103255"/>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Box 13">
            <a:extLst>
              <a:ext uri="{FF2B5EF4-FFF2-40B4-BE49-F238E27FC236}">
                <a16:creationId xmlns:a16="http://schemas.microsoft.com/office/drawing/2014/main" id="{E8797325-D6C9-46F1-B91F-BC2C69751816}"/>
              </a:ext>
            </a:extLst>
          </p:cNvPr>
          <p:cNvSpPr txBox="1"/>
          <p:nvPr userDrawn="1"/>
        </p:nvSpPr>
        <p:spPr>
          <a:xfrm>
            <a:off x="838199" y="6118741"/>
            <a:ext cx="1047751" cy="276999"/>
          </a:xfrm>
          <a:prstGeom prst="rect">
            <a:avLst/>
          </a:prstGeom>
          <a:noFill/>
        </p:spPr>
        <p:txBody>
          <a:bodyPr wrap="square" rtlCol="0">
            <a:spAutoFit/>
          </a:bodyPr>
          <a:lstStyle/>
          <a:p>
            <a:fld id="{E87789AE-2273-4F59-8F26-94E3F6A23C6D}" type="slidenum">
              <a:rPr lang="en-US" sz="1200" b="1" smtClean="0">
                <a:solidFill>
                  <a:srgbClr val="103255"/>
                </a:solidFill>
              </a:rPr>
              <a:t>‹#›</a:t>
            </a:fld>
            <a:endParaRPr lang="en-US" sz="1200" b="1" dirty="0">
              <a:solidFill>
                <a:srgbClr val="103255"/>
              </a:solidFill>
            </a:endParaRPr>
          </a:p>
        </p:txBody>
      </p:sp>
      <p:sp>
        <p:nvSpPr>
          <p:cNvPr id="13" name="Rectangle 12">
            <a:extLst>
              <a:ext uri="{FF2B5EF4-FFF2-40B4-BE49-F238E27FC236}">
                <a16:creationId xmlns:a16="http://schemas.microsoft.com/office/drawing/2014/main" id="{D3C90DAE-C139-4F57-9E1B-5F70B938E61A}"/>
              </a:ext>
            </a:extLst>
          </p:cNvPr>
          <p:cNvSpPr/>
          <p:nvPr userDrawn="1"/>
        </p:nvSpPr>
        <p:spPr>
          <a:xfrm>
            <a:off x="0" y="0"/>
            <a:ext cx="12192000" cy="1322773"/>
          </a:xfrm>
          <a:prstGeom prst="rect">
            <a:avLst/>
          </a:prstGeom>
          <a:solidFill>
            <a:srgbClr val="103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Title 1">
            <a:extLst>
              <a:ext uri="{FF2B5EF4-FFF2-40B4-BE49-F238E27FC236}">
                <a16:creationId xmlns:a16="http://schemas.microsoft.com/office/drawing/2014/main" id="{BFBF52BD-25E3-49D1-A75F-486C4365B509}"/>
              </a:ext>
            </a:extLst>
          </p:cNvPr>
          <p:cNvSpPr>
            <a:spLocks noGrp="1"/>
          </p:cNvSpPr>
          <p:nvPr>
            <p:ph type="title"/>
          </p:nvPr>
        </p:nvSpPr>
        <p:spPr>
          <a:xfrm>
            <a:off x="592214" y="365125"/>
            <a:ext cx="8196679" cy="720752"/>
          </a:xfrm>
        </p:spPr>
        <p:txBody>
          <a:bodyPr>
            <a:normAutofit fontScale="90000"/>
          </a:bodyPr>
          <a:lstStyle>
            <a:lvl1pPr>
              <a:defRPr>
                <a:solidFill>
                  <a:schemeClr val="bg1"/>
                </a:solidFill>
                <a:latin typeface="+mn-lt"/>
              </a:defRPr>
            </a:lvl1pPr>
          </a:lstStyle>
          <a:p>
            <a:endParaRPr lang="en-US" b="1" dirty="0">
              <a:solidFill>
                <a:schemeClr val="bg1"/>
              </a:solidFill>
              <a:latin typeface="+mn-lt"/>
            </a:endParaRPr>
          </a:p>
        </p:txBody>
      </p:sp>
      <p:pic>
        <p:nvPicPr>
          <p:cNvPr id="15" name="Picture 14">
            <a:extLst>
              <a:ext uri="{FF2B5EF4-FFF2-40B4-BE49-F238E27FC236}">
                <a16:creationId xmlns:a16="http://schemas.microsoft.com/office/drawing/2014/main" id="{0A7C227D-F7BD-4BB6-A089-281C16C712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37590" y="5290498"/>
            <a:ext cx="1307295" cy="1306205"/>
          </a:xfrm>
          <a:prstGeom prst="rect">
            <a:avLst/>
          </a:prstGeom>
        </p:spPr>
      </p:pic>
      <p:cxnSp>
        <p:nvCxnSpPr>
          <p:cNvPr id="17" name="Straight Connector 16">
            <a:extLst>
              <a:ext uri="{FF2B5EF4-FFF2-40B4-BE49-F238E27FC236}">
                <a16:creationId xmlns:a16="http://schemas.microsoft.com/office/drawing/2014/main" id="{EB033E6C-4A55-418D-8F6D-C4F58270B29A}"/>
              </a:ext>
            </a:extLst>
          </p:cNvPr>
          <p:cNvCxnSpPr>
            <a:cxnSpLocks/>
          </p:cNvCxnSpPr>
          <p:nvPr userDrawn="1"/>
        </p:nvCxnSpPr>
        <p:spPr>
          <a:xfrm flipH="1">
            <a:off x="1"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BA31137-2BCE-48AF-8B70-EB10A69431C0}"/>
              </a:ext>
            </a:extLst>
          </p:cNvPr>
          <p:cNvCxnSpPr>
            <a:cxnSpLocks/>
          </p:cNvCxnSpPr>
          <p:nvPr userDrawn="1"/>
        </p:nvCxnSpPr>
        <p:spPr>
          <a:xfrm flipH="1">
            <a:off x="7140607"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0826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E8797325-D6C9-46F1-B91F-BC2C69751816}"/>
              </a:ext>
            </a:extLst>
          </p:cNvPr>
          <p:cNvSpPr txBox="1"/>
          <p:nvPr userDrawn="1"/>
        </p:nvSpPr>
        <p:spPr>
          <a:xfrm>
            <a:off x="838199" y="6118741"/>
            <a:ext cx="1047751" cy="276999"/>
          </a:xfrm>
          <a:prstGeom prst="rect">
            <a:avLst/>
          </a:prstGeom>
          <a:noFill/>
        </p:spPr>
        <p:txBody>
          <a:bodyPr wrap="square" rtlCol="0">
            <a:spAutoFit/>
          </a:bodyPr>
          <a:lstStyle/>
          <a:p>
            <a:fld id="{E87789AE-2273-4F59-8F26-94E3F6A23C6D}" type="slidenum">
              <a:rPr lang="en-US" sz="1200" b="1" smtClean="0">
                <a:solidFill>
                  <a:srgbClr val="103255"/>
                </a:solidFill>
              </a:rPr>
              <a:t>‹#›</a:t>
            </a:fld>
            <a:endParaRPr lang="en-US" sz="1200" b="1" dirty="0">
              <a:solidFill>
                <a:srgbClr val="103255"/>
              </a:solidFill>
            </a:endParaRPr>
          </a:p>
        </p:txBody>
      </p:sp>
      <p:sp>
        <p:nvSpPr>
          <p:cNvPr id="13" name="Rectangle 12">
            <a:extLst>
              <a:ext uri="{FF2B5EF4-FFF2-40B4-BE49-F238E27FC236}">
                <a16:creationId xmlns:a16="http://schemas.microsoft.com/office/drawing/2014/main" id="{D3C90DAE-C139-4F57-9E1B-5F70B938E61A}"/>
              </a:ext>
            </a:extLst>
          </p:cNvPr>
          <p:cNvSpPr/>
          <p:nvPr userDrawn="1"/>
        </p:nvSpPr>
        <p:spPr>
          <a:xfrm>
            <a:off x="0" y="0"/>
            <a:ext cx="12192000" cy="1322773"/>
          </a:xfrm>
          <a:prstGeom prst="rect">
            <a:avLst/>
          </a:prstGeom>
          <a:solidFill>
            <a:srgbClr val="103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Title 1">
            <a:extLst>
              <a:ext uri="{FF2B5EF4-FFF2-40B4-BE49-F238E27FC236}">
                <a16:creationId xmlns:a16="http://schemas.microsoft.com/office/drawing/2014/main" id="{BFBF52BD-25E3-49D1-A75F-486C4365B509}"/>
              </a:ext>
            </a:extLst>
          </p:cNvPr>
          <p:cNvSpPr>
            <a:spLocks noGrp="1"/>
          </p:cNvSpPr>
          <p:nvPr>
            <p:ph type="title" hasCustomPrompt="1"/>
          </p:nvPr>
        </p:nvSpPr>
        <p:spPr>
          <a:xfrm>
            <a:off x="592214" y="365125"/>
            <a:ext cx="8196679" cy="720752"/>
          </a:xfrm>
        </p:spPr>
        <p:txBody>
          <a:bodyPr>
            <a:normAutofit fontScale="90000"/>
          </a:bodyPr>
          <a:lstStyle>
            <a:lvl1pPr>
              <a:defRPr>
                <a:solidFill>
                  <a:schemeClr val="bg1"/>
                </a:solidFill>
              </a:defRPr>
            </a:lvl1pPr>
          </a:lstStyle>
          <a:p>
            <a:r>
              <a:rPr lang="en-US" b="1" dirty="0">
                <a:solidFill>
                  <a:schemeClr val="bg1"/>
                </a:solidFill>
                <a:latin typeface="+mn-lt"/>
              </a:rPr>
              <a:t>Project Partners</a:t>
            </a:r>
          </a:p>
        </p:txBody>
      </p:sp>
      <p:pic>
        <p:nvPicPr>
          <p:cNvPr id="15" name="Picture 14">
            <a:extLst>
              <a:ext uri="{FF2B5EF4-FFF2-40B4-BE49-F238E27FC236}">
                <a16:creationId xmlns:a16="http://schemas.microsoft.com/office/drawing/2014/main" id="{1B127932-98ED-4BE5-AD54-F546EB5CE8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24055" y="2734239"/>
            <a:ext cx="2058958" cy="741225"/>
          </a:xfrm>
          <a:prstGeom prst="rect">
            <a:avLst/>
          </a:prstGeom>
        </p:spPr>
      </p:pic>
      <p:pic>
        <p:nvPicPr>
          <p:cNvPr id="17" name="Picture 16">
            <a:extLst>
              <a:ext uri="{FF2B5EF4-FFF2-40B4-BE49-F238E27FC236}">
                <a16:creationId xmlns:a16="http://schemas.microsoft.com/office/drawing/2014/main" id="{1BC9DF47-3C61-4C42-94EF-58903AC3EF5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65659" y="2187018"/>
            <a:ext cx="1921489" cy="1381994"/>
          </a:xfrm>
          <a:prstGeom prst="rect">
            <a:avLst/>
          </a:prstGeom>
        </p:spPr>
      </p:pic>
      <p:pic>
        <p:nvPicPr>
          <p:cNvPr id="18" name="Picture 17">
            <a:extLst>
              <a:ext uri="{FF2B5EF4-FFF2-40B4-BE49-F238E27FC236}">
                <a16:creationId xmlns:a16="http://schemas.microsoft.com/office/drawing/2014/main" id="{A05E1CBF-65BF-454F-AE77-B48A602C19A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328" y="2281593"/>
            <a:ext cx="2486472" cy="1405397"/>
          </a:xfrm>
          <a:prstGeom prst="rect">
            <a:avLst/>
          </a:prstGeom>
        </p:spPr>
      </p:pic>
      <p:pic>
        <p:nvPicPr>
          <p:cNvPr id="19" name="Picture 18">
            <a:extLst>
              <a:ext uri="{FF2B5EF4-FFF2-40B4-BE49-F238E27FC236}">
                <a16:creationId xmlns:a16="http://schemas.microsoft.com/office/drawing/2014/main" id="{7D28F4AB-0938-431C-A3F8-9CF869404E6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396268" y="2734240"/>
            <a:ext cx="2256136" cy="850080"/>
          </a:xfrm>
          <a:prstGeom prst="rect">
            <a:avLst/>
          </a:prstGeom>
        </p:spPr>
      </p:pic>
      <p:pic>
        <p:nvPicPr>
          <p:cNvPr id="20" name="Picture 19">
            <a:extLst>
              <a:ext uri="{FF2B5EF4-FFF2-40B4-BE49-F238E27FC236}">
                <a16:creationId xmlns:a16="http://schemas.microsoft.com/office/drawing/2014/main" id="{3C725090-D570-49AC-B99C-D775A7227E44}"/>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437590" y="5290498"/>
            <a:ext cx="1307295" cy="1306205"/>
          </a:xfrm>
          <a:prstGeom prst="rect">
            <a:avLst/>
          </a:prstGeom>
        </p:spPr>
      </p:pic>
      <p:cxnSp>
        <p:nvCxnSpPr>
          <p:cNvPr id="21" name="Straight Connector 20">
            <a:extLst>
              <a:ext uri="{FF2B5EF4-FFF2-40B4-BE49-F238E27FC236}">
                <a16:creationId xmlns:a16="http://schemas.microsoft.com/office/drawing/2014/main" id="{0D913713-D127-4BCA-8826-E22930B81581}"/>
              </a:ext>
            </a:extLst>
          </p:cNvPr>
          <p:cNvCxnSpPr>
            <a:cxnSpLocks/>
          </p:cNvCxnSpPr>
          <p:nvPr userDrawn="1"/>
        </p:nvCxnSpPr>
        <p:spPr>
          <a:xfrm flipH="1">
            <a:off x="1"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D9C9A53-F22E-410C-A31A-07AF06642A80}"/>
              </a:ext>
            </a:extLst>
          </p:cNvPr>
          <p:cNvCxnSpPr>
            <a:cxnSpLocks/>
          </p:cNvCxnSpPr>
          <p:nvPr userDrawn="1"/>
        </p:nvCxnSpPr>
        <p:spPr>
          <a:xfrm flipH="1">
            <a:off x="7140607"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515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8C1FA-A17A-4409-9EDB-B78E08F62478}"/>
              </a:ext>
            </a:extLst>
          </p:cNvPr>
          <p:cNvSpPr>
            <a:spLocks noGrp="1"/>
          </p:cNvSpPr>
          <p:nvPr>
            <p:ph type="title"/>
          </p:nvPr>
        </p:nvSpPr>
        <p:spPr/>
        <p:txBody>
          <a:bodyPr/>
          <a:lstStyle>
            <a:lvl1pPr>
              <a:defRPr b="1">
                <a:solidFill>
                  <a:srgbClr val="103255"/>
                </a:solidFill>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E3871FD5-BB35-4299-9F1A-04548DCF2EC2}"/>
              </a:ext>
            </a:extLst>
          </p:cNvPr>
          <p:cNvSpPr>
            <a:spLocks noGrp="1"/>
          </p:cNvSpPr>
          <p:nvPr>
            <p:ph sz="half" idx="1"/>
          </p:nvPr>
        </p:nvSpPr>
        <p:spPr>
          <a:xfrm>
            <a:off x="838199" y="1825625"/>
            <a:ext cx="6419851" cy="3280202"/>
          </a:xfrm>
        </p:spPr>
        <p:txBody>
          <a:bodyPr/>
          <a:lstStyle>
            <a:lvl1pPr>
              <a:defRPr>
                <a:solidFill>
                  <a:srgbClr val="103255"/>
                </a:solidFill>
                <a:latin typeface="+mn-lt"/>
              </a:defRPr>
            </a:lvl1pPr>
            <a:lvl2pPr>
              <a:defRPr>
                <a:solidFill>
                  <a:srgbClr val="103255"/>
                </a:solidFill>
                <a:latin typeface="+mn-lt"/>
              </a:defRPr>
            </a:lvl2pPr>
            <a:lvl3pPr>
              <a:defRPr>
                <a:solidFill>
                  <a:srgbClr val="103255"/>
                </a:solidFill>
                <a:latin typeface="+mn-lt"/>
              </a:defRPr>
            </a:lvl3pPr>
            <a:lvl4pPr>
              <a:defRPr>
                <a:solidFill>
                  <a:srgbClr val="103255"/>
                </a:solidFill>
                <a:latin typeface="+mn-lt"/>
              </a:defRPr>
            </a:lvl4pPr>
            <a:lvl5pPr>
              <a:defRPr>
                <a:solidFill>
                  <a:srgbClr val="103255"/>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a:extLst>
              <a:ext uri="{FF2B5EF4-FFF2-40B4-BE49-F238E27FC236}">
                <a16:creationId xmlns:a16="http://schemas.microsoft.com/office/drawing/2014/main" id="{8C8364B1-89F4-4C63-B724-A5785866C8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7590" y="5290498"/>
            <a:ext cx="1307295" cy="1306205"/>
          </a:xfrm>
          <a:prstGeom prst="rect">
            <a:avLst/>
          </a:prstGeom>
        </p:spPr>
      </p:pic>
      <p:cxnSp>
        <p:nvCxnSpPr>
          <p:cNvPr id="11" name="Straight Connector 10">
            <a:extLst>
              <a:ext uri="{FF2B5EF4-FFF2-40B4-BE49-F238E27FC236}">
                <a16:creationId xmlns:a16="http://schemas.microsoft.com/office/drawing/2014/main" id="{49EC522B-E88D-4714-86D9-DB4181D2E67E}"/>
              </a:ext>
            </a:extLst>
          </p:cNvPr>
          <p:cNvCxnSpPr>
            <a:cxnSpLocks/>
          </p:cNvCxnSpPr>
          <p:nvPr userDrawn="1"/>
        </p:nvCxnSpPr>
        <p:spPr>
          <a:xfrm flipH="1">
            <a:off x="1"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E8797325-D6C9-46F1-B91F-BC2C69751816}"/>
              </a:ext>
            </a:extLst>
          </p:cNvPr>
          <p:cNvSpPr txBox="1"/>
          <p:nvPr userDrawn="1"/>
        </p:nvSpPr>
        <p:spPr>
          <a:xfrm>
            <a:off x="838199" y="6118741"/>
            <a:ext cx="1047751" cy="276999"/>
          </a:xfrm>
          <a:prstGeom prst="rect">
            <a:avLst/>
          </a:prstGeom>
          <a:noFill/>
        </p:spPr>
        <p:txBody>
          <a:bodyPr wrap="square" rtlCol="0">
            <a:spAutoFit/>
          </a:bodyPr>
          <a:lstStyle/>
          <a:p>
            <a:fld id="{E87789AE-2273-4F59-8F26-94E3F6A23C6D}" type="slidenum">
              <a:rPr lang="en-US" sz="1200" b="1" smtClean="0">
                <a:solidFill>
                  <a:srgbClr val="103255"/>
                </a:solidFill>
              </a:rPr>
              <a:t>‹#›</a:t>
            </a:fld>
            <a:endParaRPr lang="en-US" sz="1200" b="1" dirty="0">
              <a:solidFill>
                <a:srgbClr val="103255"/>
              </a:solidFill>
            </a:endParaRPr>
          </a:p>
        </p:txBody>
      </p:sp>
      <p:sp>
        <p:nvSpPr>
          <p:cNvPr id="13" name="Content Placeholder 2">
            <a:extLst>
              <a:ext uri="{FF2B5EF4-FFF2-40B4-BE49-F238E27FC236}">
                <a16:creationId xmlns:a16="http://schemas.microsoft.com/office/drawing/2014/main" id="{4F38605E-E920-446C-8707-A5DDAFAD71A1}"/>
              </a:ext>
            </a:extLst>
          </p:cNvPr>
          <p:cNvSpPr>
            <a:spLocks noGrp="1"/>
          </p:cNvSpPr>
          <p:nvPr>
            <p:ph sz="half" idx="10"/>
          </p:nvPr>
        </p:nvSpPr>
        <p:spPr>
          <a:xfrm>
            <a:off x="7486348" y="1825625"/>
            <a:ext cx="3867452" cy="3280202"/>
          </a:xfrm>
        </p:spPr>
        <p:txBody>
          <a:bodyPr/>
          <a:lstStyle>
            <a:lvl1pPr>
              <a:defRPr>
                <a:solidFill>
                  <a:srgbClr val="103255"/>
                </a:solidFill>
                <a:latin typeface="+mn-lt"/>
              </a:defRPr>
            </a:lvl1pPr>
            <a:lvl2pPr>
              <a:defRPr>
                <a:solidFill>
                  <a:srgbClr val="103255"/>
                </a:solidFill>
                <a:latin typeface="+mn-lt"/>
              </a:defRPr>
            </a:lvl2pPr>
            <a:lvl3pPr>
              <a:defRPr>
                <a:solidFill>
                  <a:srgbClr val="103255"/>
                </a:solidFill>
                <a:latin typeface="+mn-lt"/>
              </a:defRPr>
            </a:lvl3pPr>
            <a:lvl4pPr>
              <a:defRPr>
                <a:solidFill>
                  <a:srgbClr val="103255"/>
                </a:solidFill>
                <a:latin typeface="+mn-lt"/>
              </a:defRPr>
            </a:lvl4pPr>
            <a:lvl5pPr>
              <a:defRPr>
                <a:solidFill>
                  <a:srgbClr val="103255"/>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5" name="Straight Connector 14">
            <a:extLst>
              <a:ext uri="{FF2B5EF4-FFF2-40B4-BE49-F238E27FC236}">
                <a16:creationId xmlns:a16="http://schemas.microsoft.com/office/drawing/2014/main" id="{33669720-660D-46B3-838D-8B66CD2FAE9C}"/>
              </a:ext>
            </a:extLst>
          </p:cNvPr>
          <p:cNvCxnSpPr>
            <a:cxnSpLocks/>
          </p:cNvCxnSpPr>
          <p:nvPr userDrawn="1"/>
        </p:nvCxnSpPr>
        <p:spPr>
          <a:xfrm flipH="1">
            <a:off x="7140607"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039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38EC7385-25A1-4620-93B7-8D7197AFE35F}"/>
              </a:ext>
            </a:extLst>
          </p:cNvPr>
          <p:cNvCxnSpPr>
            <a:cxnSpLocks/>
          </p:cNvCxnSpPr>
          <p:nvPr userDrawn="1"/>
        </p:nvCxnSpPr>
        <p:spPr>
          <a:xfrm>
            <a:off x="1330326" y="0"/>
            <a:ext cx="16355" cy="1837678"/>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B0BB287-B09B-49D5-A110-E95815EF2F6C}"/>
              </a:ext>
            </a:extLst>
          </p:cNvPr>
          <p:cNvCxnSpPr>
            <a:cxnSpLocks/>
          </p:cNvCxnSpPr>
          <p:nvPr userDrawn="1"/>
        </p:nvCxnSpPr>
        <p:spPr>
          <a:xfrm>
            <a:off x="1354938" y="4376652"/>
            <a:ext cx="0" cy="2481348"/>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
        <p:nvSpPr>
          <p:cNvPr id="3" name="Title 3">
            <a:extLst>
              <a:ext uri="{FF2B5EF4-FFF2-40B4-BE49-F238E27FC236}">
                <a16:creationId xmlns:a16="http://schemas.microsoft.com/office/drawing/2014/main" id="{F3AE812A-98F8-9514-0AD3-02952A4832DB}"/>
              </a:ext>
            </a:extLst>
          </p:cNvPr>
          <p:cNvSpPr>
            <a:spLocks noGrp="1"/>
          </p:cNvSpPr>
          <p:nvPr>
            <p:ph type="ctrTitle"/>
          </p:nvPr>
        </p:nvSpPr>
        <p:spPr>
          <a:xfrm>
            <a:off x="3868387" y="337840"/>
            <a:ext cx="4639319" cy="1132576"/>
          </a:xfrm>
          <a:ln>
            <a:noFill/>
          </a:ln>
        </p:spPr>
        <p:txBody>
          <a:bodyPr>
            <a:normAutofit/>
          </a:bodyPr>
          <a:lstStyle/>
          <a:p>
            <a:pPr algn="ctr"/>
            <a:endParaRPr lang="en-US" sz="4800" b="1" dirty="0"/>
          </a:p>
        </p:txBody>
      </p:sp>
      <p:sp>
        <p:nvSpPr>
          <p:cNvPr id="4" name="Title 3">
            <a:extLst>
              <a:ext uri="{FF2B5EF4-FFF2-40B4-BE49-F238E27FC236}">
                <a16:creationId xmlns:a16="http://schemas.microsoft.com/office/drawing/2014/main" id="{A5AF7153-22D0-91B4-E1E6-21C4A902CECF}"/>
              </a:ext>
            </a:extLst>
          </p:cNvPr>
          <p:cNvSpPr txBox="1">
            <a:spLocks/>
          </p:cNvSpPr>
          <p:nvPr userDrawn="1"/>
        </p:nvSpPr>
        <p:spPr>
          <a:xfrm>
            <a:off x="3586594" y="2544829"/>
            <a:ext cx="4989961" cy="1768344"/>
          </a:xfrm>
          <a:prstGeom prst="rect">
            <a:avLst/>
          </a:prstGeom>
          <a:solidFill>
            <a:srgbClr val="103255">
              <a:alpha val="78824"/>
            </a:srgbClr>
          </a:solidFill>
          <a:ln>
            <a:solidFill>
              <a:srgbClr val="103255"/>
            </a:solidFill>
          </a:ln>
          <a:effectLst>
            <a:glow rad="101600">
              <a:srgbClr val="306E36">
                <a:alpha val="40000"/>
              </a:srgbClr>
            </a:glo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b="0" i="0" u="none" kern="1200">
                <a:solidFill>
                  <a:srgbClr val="103255"/>
                </a:solidFill>
                <a:latin typeface="+mn-lt"/>
                <a:ea typeface="+mj-ea"/>
                <a:cs typeface="+mj-cs"/>
              </a:defRPr>
            </a:lvl1pPr>
          </a:lstStyle>
          <a:p>
            <a:pPr algn="ctr"/>
            <a:endParaRPr lang="en-US" sz="5400" b="1" dirty="0"/>
          </a:p>
        </p:txBody>
      </p:sp>
      <p:grpSp>
        <p:nvGrpSpPr>
          <p:cNvPr id="5" name="Group 4">
            <a:extLst>
              <a:ext uri="{FF2B5EF4-FFF2-40B4-BE49-F238E27FC236}">
                <a16:creationId xmlns:a16="http://schemas.microsoft.com/office/drawing/2014/main" id="{6D9752E6-C0F3-7E38-CF18-7263BC7213FB}"/>
              </a:ext>
              <a:ext uri="{C183D7F6-B498-43B3-948B-1728B52AA6E4}">
                <adec:decorative xmlns:adec="http://schemas.microsoft.com/office/drawing/2017/decorative" val="1"/>
              </a:ext>
            </a:extLst>
          </p:cNvPr>
          <p:cNvGrpSpPr/>
          <p:nvPr userDrawn="1"/>
        </p:nvGrpSpPr>
        <p:grpSpPr>
          <a:xfrm rot="16200000">
            <a:off x="6026092" y="-1214221"/>
            <a:ext cx="193596" cy="5175675"/>
            <a:chOff x="4289290" y="850837"/>
            <a:chExt cx="141307" cy="5229455"/>
          </a:xfrm>
        </p:grpSpPr>
        <p:cxnSp>
          <p:nvCxnSpPr>
            <p:cNvPr id="6" name="Straight Connector 5">
              <a:extLst>
                <a:ext uri="{FF2B5EF4-FFF2-40B4-BE49-F238E27FC236}">
                  <a16:creationId xmlns:a16="http://schemas.microsoft.com/office/drawing/2014/main" id="{DA263B12-42B6-C63B-F66A-9A881F6F26D7}"/>
                </a:ext>
              </a:extLst>
            </p:cNvPr>
            <p:cNvCxnSpPr/>
            <p:nvPr/>
          </p:nvCxnSpPr>
          <p:spPr>
            <a:xfrm rot="5400000">
              <a:off x="1785294" y="3421587"/>
              <a:ext cx="5141499" cy="0"/>
            </a:xfrm>
            <a:prstGeom prst="line">
              <a:avLst/>
            </a:prstGeom>
            <a:solidFill>
              <a:srgbClr val="103255"/>
            </a:solidFill>
            <a:ln w="28575">
              <a:solidFill>
                <a:srgbClr val="103255"/>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B1AC6FF9-FBC9-6B74-EEC4-CF7B9E4DB5DE}"/>
                </a:ext>
              </a:extLst>
            </p:cNvPr>
            <p:cNvSpPr/>
            <p:nvPr/>
          </p:nvSpPr>
          <p:spPr>
            <a:xfrm rot="5400000">
              <a:off x="4292160" y="5941855"/>
              <a:ext cx="135567" cy="141307"/>
            </a:xfrm>
            <a:prstGeom prst="rect">
              <a:avLst/>
            </a:prstGeom>
            <a:solidFill>
              <a:srgbClr val="103255"/>
            </a:solidFill>
            <a:ln>
              <a:solidFill>
                <a:srgbClr val="1032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Content Placeholder 15">
            <a:extLst>
              <a:ext uri="{FF2B5EF4-FFF2-40B4-BE49-F238E27FC236}">
                <a16:creationId xmlns:a16="http://schemas.microsoft.com/office/drawing/2014/main" id="{BAE98BA8-8F60-C2D8-6F82-E8D9A26F395D}"/>
              </a:ext>
            </a:extLst>
          </p:cNvPr>
          <p:cNvSpPr>
            <a:spLocks noGrp="1"/>
          </p:cNvSpPr>
          <p:nvPr>
            <p:ph sz="quarter" idx="10"/>
          </p:nvPr>
        </p:nvSpPr>
        <p:spPr>
          <a:xfrm>
            <a:off x="3586163" y="2544763"/>
            <a:ext cx="4991100" cy="1768475"/>
          </a:xfrm>
        </p:spPr>
        <p:txBody>
          <a:bodyPr anchor="ctr">
            <a:noAutofit/>
          </a:bodyPr>
          <a:lstStyle>
            <a:lvl1pPr marL="0" indent="0" algn="ctr">
              <a:buNone/>
              <a:defRPr sz="4800">
                <a:solidFill>
                  <a:schemeClr val="bg1"/>
                </a:solidFill>
              </a:defRPr>
            </a:lvl1pPr>
            <a:lvl2pPr marL="457200" indent="0" algn="ctr">
              <a:buNone/>
              <a:defRPr sz="4400">
                <a:solidFill>
                  <a:schemeClr val="bg1"/>
                </a:solidFill>
              </a:defRPr>
            </a:lvl2pPr>
            <a:lvl3pPr marL="914400" indent="0" algn="ctr">
              <a:buNone/>
              <a:defRPr sz="4000">
                <a:solidFill>
                  <a:schemeClr val="bg1"/>
                </a:solidFill>
              </a:defRPr>
            </a:lvl3pPr>
            <a:lvl4pPr marL="1371600" indent="0" algn="ctr">
              <a:buNone/>
              <a:defRPr sz="3600">
                <a:solidFill>
                  <a:schemeClr val="bg1"/>
                </a:solidFill>
              </a:defRPr>
            </a:lvl4pPr>
            <a:lvl5pPr marL="1828800" indent="0" algn="ctr">
              <a:buNone/>
              <a:defRPr sz="3600">
                <a:solidFill>
                  <a:schemeClr val="bg1"/>
                </a:solidFill>
              </a:defRPr>
            </a:lvl5pPr>
          </a:lstStyle>
          <a:p>
            <a:pPr lvl="0"/>
            <a:endParaRPr lang="en-US" dirty="0"/>
          </a:p>
        </p:txBody>
      </p:sp>
      <p:sp>
        <p:nvSpPr>
          <p:cNvPr id="19" name="Content Placeholder 18">
            <a:extLst>
              <a:ext uri="{FF2B5EF4-FFF2-40B4-BE49-F238E27FC236}">
                <a16:creationId xmlns:a16="http://schemas.microsoft.com/office/drawing/2014/main" id="{2A8E97DB-3A46-CFE6-ABDE-3758C40A7804}"/>
              </a:ext>
            </a:extLst>
          </p:cNvPr>
          <p:cNvSpPr>
            <a:spLocks noGrp="1"/>
          </p:cNvSpPr>
          <p:nvPr>
            <p:ph sz="quarter" idx="11"/>
          </p:nvPr>
        </p:nvSpPr>
        <p:spPr>
          <a:xfrm>
            <a:off x="1458668" y="5284864"/>
            <a:ext cx="10393362" cy="1625600"/>
          </a:xfrm>
          <a:noFill/>
        </p:spPr>
        <p:txBody>
          <a:bodyPr wrap="square" rtlCol="0">
            <a:spAutoFit/>
          </a:bodyPr>
          <a:lstStyle>
            <a:lvl1pPr marL="0" indent="0">
              <a:buNone/>
              <a:defRPr lang="en-US" sz="1600" smtClean="0">
                <a:solidFill>
                  <a:srgbClr val="103255"/>
                </a:solidFill>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r>
              <a:rPr lang="en-US"/>
              <a:t>Click to edit Master text styles</a:t>
            </a:r>
          </a:p>
          <a:p>
            <a:pPr marL="457200" lvl="1"/>
            <a:r>
              <a:rPr lang="en-US"/>
              <a:t>Second level</a:t>
            </a:r>
          </a:p>
          <a:p>
            <a:pPr marL="914400" lvl="2"/>
            <a:r>
              <a:rPr lang="en-US"/>
              <a:t>Third level</a:t>
            </a:r>
          </a:p>
          <a:p>
            <a:pPr marL="1371600" lvl="3"/>
            <a:r>
              <a:rPr lang="en-US"/>
              <a:t>Fourth level</a:t>
            </a:r>
          </a:p>
          <a:p>
            <a:pPr marL="1828800" lvl="4"/>
            <a:r>
              <a:rPr lang="en-US"/>
              <a:t>Fifth level</a:t>
            </a:r>
          </a:p>
        </p:txBody>
      </p:sp>
    </p:spTree>
    <p:extLst>
      <p:ext uri="{BB962C8B-B14F-4D97-AF65-F5344CB8AC3E}">
        <p14:creationId xmlns:p14="http://schemas.microsoft.com/office/powerpoint/2010/main" val="38596157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EF83E47-AF88-45CF-AF63-23C850A8DD0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39AA33F-F6BB-48FC-8B51-3C278997A3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64A196-FC7C-4C23-A33B-2C003320CC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4F90BA-3D5F-45A6-B1D7-58D7B83F480E}" type="datetime1">
              <a:rPr lang="en-US" smtClean="0"/>
              <a:t>9/11/2023</a:t>
            </a:fld>
            <a:endParaRPr lang="en-US"/>
          </a:p>
        </p:txBody>
      </p:sp>
      <p:sp>
        <p:nvSpPr>
          <p:cNvPr id="5" name="Footer Placeholder 4">
            <a:extLst>
              <a:ext uri="{FF2B5EF4-FFF2-40B4-BE49-F238E27FC236}">
                <a16:creationId xmlns:a16="http://schemas.microsoft.com/office/drawing/2014/main" id="{6DC3AEEE-C46D-4824-89EC-24B53EB269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593840-0858-4837-8084-A90C17F49C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55531-C1B9-4BAE-B7C4-BD4221229757}" type="slidenum">
              <a:rPr lang="en-US" smtClean="0"/>
              <a:t>‹#›</a:t>
            </a:fld>
            <a:endParaRPr lang="en-US"/>
          </a:p>
        </p:txBody>
      </p:sp>
    </p:spTree>
    <p:extLst>
      <p:ext uri="{BB962C8B-B14F-4D97-AF65-F5344CB8AC3E}">
        <p14:creationId xmlns:p14="http://schemas.microsoft.com/office/powerpoint/2010/main" val="14041455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1" r:id="rId4"/>
    <p:sldLayoutId id="2147483652" r:id="rId5"/>
    <p:sldLayoutId id="2147483655" r:id="rId6"/>
    <p:sldLayoutId id="2147483653" r:id="rId7"/>
    <p:sldLayoutId id="2147483656" r:id="rId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hyperlink" Target="https://youtu.be/rCbf-pKtkh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Duotone image of the back of a NYPD law enforcement officer">
            <a:extLst>
              <a:ext uri="{FF2B5EF4-FFF2-40B4-BE49-F238E27FC236}">
                <a16:creationId xmlns:a16="http://schemas.microsoft.com/office/drawing/2014/main" id="{01FD8527-BD3A-4866-A147-46530352189D}"/>
              </a:ext>
            </a:extLst>
          </p:cNvPr>
          <p:cNvPicPr>
            <a:picLocks noChangeAspect="1"/>
          </p:cNvPicPr>
          <p:nvPr/>
        </p:nvPicPr>
        <p:blipFill>
          <a:blip r:embed="rId2">
            <a:duotone>
              <a:prstClr val="black"/>
              <a:schemeClr val="accent5">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3">
            <a:extLst>
              <a:ext uri="{FF2B5EF4-FFF2-40B4-BE49-F238E27FC236}">
                <a16:creationId xmlns:a16="http://schemas.microsoft.com/office/drawing/2014/main" id="{704A86F0-07AD-ECB1-F9A9-B51B63AC3470}"/>
              </a:ext>
            </a:extLst>
          </p:cNvPr>
          <p:cNvSpPr>
            <a:spLocks noGrp="1"/>
          </p:cNvSpPr>
          <p:nvPr>
            <p:ph type="ctrTitle"/>
          </p:nvPr>
        </p:nvSpPr>
        <p:spPr>
          <a:xfrm>
            <a:off x="93527" y="1950740"/>
            <a:ext cx="10378017" cy="2387600"/>
          </a:xfrm>
        </p:spPr>
        <p:txBody>
          <a:bodyPr>
            <a:noAutofit/>
          </a:bodyPr>
          <a:lstStyle/>
          <a:p>
            <a:pPr>
              <a:lnSpc>
                <a:spcPct val="100000"/>
              </a:lnSpc>
              <a:spcAft>
                <a:spcPts val="600"/>
              </a:spcAft>
            </a:pPr>
            <a:r>
              <a:rPr lang="en-US" sz="6000" b="1" kern="1200" dirty="0">
                <a:solidFill>
                  <a:srgbClr val="FFFFFF"/>
                </a:solidFill>
                <a:effectLst/>
                <a:latin typeface="Calibri" panose="020F0502020204030204" pitchFamily="34" charset="0"/>
                <a:ea typeface="+mn-ea"/>
                <a:cs typeface="+mn-cs"/>
              </a:rPr>
              <a:t>Psychotic Disorders</a:t>
            </a:r>
            <a:br>
              <a:rPr lang="en-US" sz="6000" b="1" kern="1200" dirty="0">
                <a:solidFill>
                  <a:srgbClr val="FFFFFF"/>
                </a:solidFill>
                <a:effectLst/>
                <a:latin typeface="Calibri" panose="020F0502020204030204" pitchFamily="34" charset="0"/>
                <a:ea typeface="+mn-ea"/>
                <a:cs typeface="+mn-cs"/>
              </a:rPr>
            </a:br>
            <a:r>
              <a:rPr lang="en-US" sz="6000" b="1" dirty="0">
                <a:solidFill>
                  <a:srgbClr val="FFFFFF"/>
                </a:solidFill>
              </a:rPr>
              <a:t>Expanded CRIT Content</a:t>
            </a:r>
            <a:endParaRPr lang="en-CA" sz="6000" dirty="0"/>
          </a:p>
        </p:txBody>
      </p:sp>
      <p:grpSp>
        <p:nvGrpSpPr>
          <p:cNvPr id="38" name="Group 37">
            <a:extLst>
              <a:ext uri="{FF2B5EF4-FFF2-40B4-BE49-F238E27FC236}">
                <a16:creationId xmlns:a16="http://schemas.microsoft.com/office/drawing/2014/main" id="{294EA0C3-0319-4CFF-BD76-B8E7AA06BB83}"/>
              </a:ext>
              <a:ext uri="{C183D7F6-B498-43B3-948B-1728B52AA6E4}">
                <adec:decorative xmlns:adec="http://schemas.microsoft.com/office/drawing/2017/decorative" val="1"/>
              </a:ext>
            </a:extLst>
          </p:cNvPr>
          <p:cNvGrpSpPr/>
          <p:nvPr/>
        </p:nvGrpSpPr>
        <p:grpSpPr>
          <a:xfrm>
            <a:off x="0" y="3157240"/>
            <a:ext cx="9341963" cy="131244"/>
            <a:chOff x="0" y="2754254"/>
            <a:chExt cx="9341963" cy="131244"/>
          </a:xfrm>
        </p:grpSpPr>
        <p:cxnSp>
          <p:nvCxnSpPr>
            <p:cNvPr id="36" name="Straight Connector 35">
              <a:extLst>
                <a:ext uri="{FF2B5EF4-FFF2-40B4-BE49-F238E27FC236}">
                  <a16:creationId xmlns:a16="http://schemas.microsoft.com/office/drawing/2014/main" id="{8FC357B9-C2DE-47FE-982D-3067AD4A245A}"/>
                </a:ext>
              </a:extLst>
            </p:cNvPr>
            <p:cNvCxnSpPr/>
            <p:nvPr/>
          </p:nvCxnSpPr>
          <p:spPr>
            <a:xfrm>
              <a:off x="0" y="2810083"/>
              <a:ext cx="9315103"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A756726F-FBFF-4E4A-AC27-9F4766A31045}"/>
                </a:ext>
              </a:extLst>
            </p:cNvPr>
            <p:cNvSpPr/>
            <p:nvPr/>
          </p:nvSpPr>
          <p:spPr>
            <a:xfrm>
              <a:off x="9228842" y="2754254"/>
              <a:ext cx="113121" cy="131244"/>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descr="Bureau of Justice Assistance logo">
            <a:extLst>
              <a:ext uri="{FF2B5EF4-FFF2-40B4-BE49-F238E27FC236}">
                <a16:creationId xmlns:a16="http://schemas.microsoft.com/office/drawing/2014/main" id="{02BA889E-F0D7-95E0-6608-53265AFC57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775" y="5201489"/>
            <a:ext cx="3074377" cy="1606354"/>
          </a:xfrm>
          <a:prstGeom prst="rect">
            <a:avLst/>
          </a:prstGeom>
        </p:spPr>
      </p:pic>
      <p:pic>
        <p:nvPicPr>
          <p:cNvPr id="32" name="Picture 31" descr="The Academic Training to Inform Police Responses logo">
            <a:extLst>
              <a:ext uri="{FF2B5EF4-FFF2-40B4-BE49-F238E27FC236}">
                <a16:creationId xmlns:a16="http://schemas.microsoft.com/office/drawing/2014/main" id="{CE6E0708-5C25-4D53-9BFB-6E72E3C993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29270" y="3569516"/>
            <a:ext cx="3288484" cy="3288484"/>
          </a:xfrm>
          <a:prstGeom prst="rect">
            <a:avLst/>
          </a:prstGeom>
        </p:spPr>
      </p:pic>
    </p:spTree>
    <p:extLst>
      <p:ext uri="{BB962C8B-B14F-4D97-AF65-F5344CB8AC3E}">
        <p14:creationId xmlns:p14="http://schemas.microsoft.com/office/powerpoint/2010/main" val="1316476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FC817F-1536-4B98-88D6-9C1C086BD972}"/>
              </a:ext>
            </a:extLst>
          </p:cNvPr>
          <p:cNvSpPr>
            <a:spLocks noGrp="1"/>
          </p:cNvSpPr>
          <p:nvPr>
            <p:ph type="title"/>
          </p:nvPr>
        </p:nvSpPr>
        <p:spPr/>
        <p:txBody>
          <a:bodyPr>
            <a:noAutofit/>
          </a:bodyPr>
          <a:lstStyle/>
          <a:p>
            <a:r>
              <a:rPr lang="en-US" sz="4800" b="1" dirty="0">
                <a:solidFill>
                  <a:srgbClr val="FFFFFF"/>
                </a:solidFill>
                <a:latin typeface="+mn-lt"/>
              </a:rPr>
              <a:t>Activity</a:t>
            </a:r>
            <a:endParaRPr lang="en-US" sz="4800" dirty="0">
              <a:latin typeface="+mn-lt"/>
            </a:endParaRPr>
          </a:p>
        </p:txBody>
      </p:sp>
      <p:pic>
        <p:nvPicPr>
          <p:cNvPr id="5" name="Picture 4" descr="Group icon">
            <a:extLst>
              <a:ext uri="{FF2B5EF4-FFF2-40B4-BE49-F238E27FC236}">
                <a16:creationId xmlns:a16="http://schemas.microsoft.com/office/drawing/2014/main" id="{8D9D4E51-0F56-8884-F2DF-6AAE36FC9A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131" y="6001333"/>
            <a:ext cx="558165" cy="606425"/>
          </a:xfrm>
          <a:prstGeom prst="rect">
            <a:avLst/>
          </a:prstGeom>
        </p:spPr>
      </p:pic>
      <p:pic>
        <p:nvPicPr>
          <p:cNvPr id="4098" name="Picture 2" descr="man sitting with his hood up and hand over his face">
            <a:extLst>
              <a:ext uri="{FF2B5EF4-FFF2-40B4-BE49-F238E27FC236}">
                <a16:creationId xmlns:a16="http://schemas.microsoft.com/office/drawing/2014/main" id="{E19034FB-7D02-43D5-B4CF-849E640E3DFE}"/>
              </a:ext>
            </a:extLst>
          </p:cNvPr>
          <p:cNvPicPr>
            <a:picLocks noChangeAspect="1" noChangeArrowheads="1"/>
          </p:cNvPicPr>
          <p:nvPr/>
        </p:nvPicPr>
        <p:blipFill rotWithShape="1">
          <a:blip r:embed="rId4">
            <a:alphaModFix amt="35000"/>
            <a:extLst>
              <a:ext uri="{BEBA8EAE-BF5A-486C-A8C5-ECC9F3942E4B}">
                <a14:imgProps xmlns:a14="http://schemas.microsoft.com/office/drawing/2010/main">
                  <a14:imgLayer r:embed="rId5">
                    <a14:imgEffect>
                      <a14:artisticPaintStrokes intensity="0"/>
                    </a14:imgEffect>
                  </a14:imgLayer>
                </a14:imgProps>
              </a:ext>
              <a:ext uri="{28A0092B-C50C-407E-A947-70E740481C1C}">
                <a14:useLocalDpi xmlns:a14="http://schemas.microsoft.com/office/drawing/2010/main" val="0"/>
              </a:ext>
            </a:extLst>
          </a:blip>
          <a:srcRect t="26200" b="10461"/>
          <a:stretch/>
        </p:blipFill>
        <p:spPr bwMode="auto">
          <a:xfrm>
            <a:off x="-1" y="1319514"/>
            <a:ext cx="12192000" cy="5538486"/>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a:extLst>
              <a:ext uri="{FF2B5EF4-FFF2-40B4-BE49-F238E27FC236}">
                <a16:creationId xmlns:a16="http://schemas.microsoft.com/office/drawing/2014/main" id="{057C9322-822D-4C66-A459-4DD4C0075759}"/>
              </a:ext>
            </a:extLst>
          </p:cNvPr>
          <p:cNvSpPr>
            <a:spLocks noGrp="1"/>
          </p:cNvSpPr>
          <p:nvPr>
            <p:ph idx="1"/>
          </p:nvPr>
        </p:nvSpPr>
        <p:spPr>
          <a:xfrm>
            <a:off x="413106" y="2397761"/>
            <a:ext cx="6018174" cy="2746362"/>
          </a:xfrm>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13500000" scaled="1"/>
            <a:tileRect/>
          </a:gradFill>
          <a:ln>
            <a:solidFill>
              <a:srgbClr val="103255"/>
            </a:solidFill>
          </a:ln>
        </p:spPr>
        <p:style>
          <a:lnRef idx="2">
            <a:schemeClr val="accent1"/>
          </a:lnRef>
          <a:fillRef idx="1">
            <a:schemeClr val="lt1"/>
          </a:fillRef>
          <a:effectRef idx="0">
            <a:schemeClr val="accent1"/>
          </a:effectRef>
          <a:fontRef idx="minor">
            <a:schemeClr val="dk1"/>
          </a:fontRef>
        </p:style>
        <p:txBody>
          <a:bodyPr anchor="ctr">
            <a:normAutofit/>
          </a:bodyPr>
          <a:lstStyle/>
          <a:p>
            <a:pPr marL="0" indent="0" algn="ctr">
              <a:spcAft>
                <a:spcPts val="1200"/>
              </a:spcAft>
              <a:buNone/>
            </a:pPr>
            <a:r>
              <a:rPr lang="en-US" sz="6000" b="1" dirty="0">
                <a:solidFill>
                  <a:srgbClr val="103255"/>
                </a:solidFill>
              </a:rPr>
              <a:t>HEARING VOICES</a:t>
            </a:r>
            <a:endParaRPr lang="en-US" sz="6000" b="1" i="1" dirty="0">
              <a:solidFill>
                <a:srgbClr val="103255"/>
              </a:solidFill>
            </a:endParaRPr>
          </a:p>
        </p:txBody>
      </p:sp>
      <p:sp>
        <p:nvSpPr>
          <p:cNvPr id="6" name="Thought Bubble: Cloud 5">
            <a:extLst>
              <a:ext uri="{FF2B5EF4-FFF2-40B4-BE49-F238E27FC236}">
                <a16:creationId xmlns:a16="http://schemas.microsoft.com/office/drawing/2014/main" id="{90A9C985-E613-A16C-055C-00F951C76268}"/>
              </a:ext>
            </a:extLst>
          </p:cNvPr>
          <p:cNvSpPr/>
          <p:nvPr/>
        </p:nvSpPr>
        <p:spPr>
          <a:xfrm>
            <a:off x="1184428" y="6037845"/>
            <a:ext cx="864870" cy="533400"/>
          </a:xfrm>
          <a:prstGeom prst="cloudCallout">
            <a:avLst>
              <a:gd name="adj1" fmla="val 58167"/>
              <a:gd name="adj2" fmla="val 40033"/>
            </a:avLst>
          </a:prstGeom>
          <a:solidFill>
            <a:srgbClr val="FFF7DD"/>
          </a:solidFill>
          <a:ln w="19050">
            <a:solidFill>
              <a:srgbClr val="0E325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1400" b="1" i="0" u="none" strike="noStrike" kern="1200" cap="none" spc="0" normalizeH="0" baseline="0" noProof="0" dirty="0">
                <a:ln>
                  <a:noFill/>
                </a:ln>
                <a:solidFill>
                  <a:srgbClr val="0E3255"/>
                </a:solidFill>
                <a:effectLst/>
                <a:uLnTx/>
                <a:uFillTx/>
                <a:latin typeface="Calibri" panose="020F0502020204030204"/>
                <a:ea typeface="Calibri" panose="020F0502020204030204" pitchFamily="34" charset="0"/>
                <a:cs typeface="Times New Roman" panose="02020603050405020304" pitchFamily="18" charset="0"/>
              </a:rPr>
              <a:t>Q&amp;A</a:t>
            </a:r>
            <a:endParaRPr kumimoji="0" lang="en-US" sz="1100" b="0"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397711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descr="Hearing voices shape">
            <a:extLst>
              <a:ext uri="{FF2B5EF4-FFF2-40B4-BE49-F238E27FC236}">
                <a16:creationId xmlns:a16="http://schemas.microsoft.com/office/drawing/2014/main" id="{3112ACB7-06F6-416E-B99D-EBF295D88D02}"/>
              </a:ext>
            </a:extLst>
          </p:cNvPr>
          <p:cNvGrpSpPr/>
          <p:nvPr/>
        </p:nvGrpSpPr>
        <p:grpSpPr>
          <a:xfrm>
            <a:off x="2741689" y="1675189"/>
            <a:ext cx="6708622" cy="4551061"/>
            <a:chOff x="2278966" y="1717391"/>
            <a:chExt cx="6708622" cy="4551061"/>
          </a:xfrm>
        </p:grpSpPr>
        <p:sp>
          <p:nvSpPr>
            <p:cNvPr id="16" name="Parallelogram 15">
              <a:extLst>
                <a:ext uri="{FF2B5EF4-FFF2-40B4-BE49-F238E27FC236}">
                  <a16:creationId xmlns:a16="http://schemas.microsoft.com/office/drawing/2014/main" id="{091B7E2F-FC99-4494-8D87-E045F8779E82}"/>
                </a:ext>
              </a:extLst>
            </p:cNvPr>
            <p:cNvSpPr/>
            <p:nvPr/>
          </p:nvSpPr>
          <p:spPr>
            <a:xfrm>
              <a:off x="2278966" y="2021303"/>
              <a:ext cx="5541560" cy="3820027"/>
            </a:xfrm>
            <a:prstGeom prst="parallelogram">
              <a:avLst>
                <a:gd name="adj" fmla="val 1194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Triangle 11">
              <a:extLst>
                <a:ext uri="{FF2B5EF4-FFF2-40B4-BE49-F238E27FC236}">
                  <a16:creationId xmlns:a16="http://schemas.microsoft.com/office/drawing/2014/main" id="{B3D39E28-7CFC-4D34-93F0-1FEF34AC0FBF}"/>
                </a:ext>
              </a:extLst>
            </p:cNvPr>
            <p:cNvSpPr/>
            <p:nvPr/>
          </p:nvSpPr>
          <p:spPr>
            <a:xfrm flipH="1">
              <a:off x="3284622" y="2021304"/>
              <a:ext cx="4535904" cy="3820027"/>
            </a:xfrm>
            <a:prstGeom prst="r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6904942A-E4A7-48D8-8F89-57E846B3EB5D}"/>
                </a:ext>
              </a:extLst>
            </p:cNvPr>
            <p:cNvSpPr/>
            <p:nvPr/>
          </p:nvSpPr>
          <p:spPr>
            <a:xfrm>
              <a:off x="3284622" y="3429000"/>
              <a:ext cx="4535904" cy="241233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miley Face 9">
              <a:extLst>
                <a:ext uri="{FF2B5EF4-FFF2-40B4-BE49-F238E27FC236}">
                  <a16:creationId xmlns:a16="http://schemas.microsoft.com/office/drawing/2014/main" id="{EC16F4AD-F327-4B66-9EF8-8FA97996A8DD}"/>
                </a:ext>
              </a:extLst>
            </p:cNvPr>
            <p:cNvSpPr/>
            <p:nvPr/>
          </p:nvSpPr>
          <p:spPr>
            <a:xfrm>
              <a:off x="2839454" y="5414210"/>
              <a:ext cx="890336" cy="854242"/>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CCC798E5-2918-497F-9B22-58473A660722}"/>
                </a:ext>
              </a:extLst>
            </p:cNvPr>
            <p:cNvSpPr/>
            <p:nvPr/>
          </p:nvSpPr>
          <p:spPr>
            <a:xfrm>
              <a:off x="7820526" y="2021303"/>
              <a:ext cx="1167062" cy="14076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tar: 6 Points 16">
              <a:extLst>
                <a:ext uri="{FF2B5EF4-FFF2-40B4-BE49-F238E27FC236}">
                  <a16:creationId xmlns:a16="http://schemas.microsoft.com/office/drawing/2014/main" id="{97CEE3B1-4493-4777-87BE-EF673EF72A9B}"/>
                </a:ext>
              </a:extLst>
            </p:cNvPr>
            <p:cNvSpPr/>
            <p:nvPr/>
          </p:nvSpPr>
          <p:spPr>
            <a:xfrm>
              <a:off x="7525520" y="1717391"/>
              <a:ext cx="590011" cy="607821"/>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Title 2">
            <a:extLst>
              <a:ext uri="{FF2B5EF4-FFF2-40B4-BE49-F238E27FC236}">
                <a16:creationId xmlns:a16="http://schemas.microsoft.com/office/drawing/2014/main" id="{8661781E-A9FC-4409-9EDC-5AD7F1151173}"/>
              </a:ext>
            </a:extLst>
          </p:cNvPr>
          <p:cNvSpPr>
            <a:spLocks noGrp="1"/>
          </p:cNvSpPr>
          <p:nvPr>
            <p:ph type="title"/>
          </p:nvPr>
        </p:nvSpPr>
        <p:spPr>
          <a:xfrm>
            <a:off x="592214" y="365125"/>
            <a:ext cx="11007571" cy="611419"/>
          </a:xfrm>
        </p:spPr>
        <p:txBody>
          <a:bodyPr>
            <a:noAutofit/>
          </a:bodyPr>
          <a:lstStyle/>
          <a:p>
            <a:r>
              <a:rPr lang="en-US" sz="4800" b="1" dirty="0">
                <a:solidFill>
                  <a:srgbClr val="FFFFFF"/>
                </a:solidFill>
                <a:latin typeface="+mn-lt"/>
              </a:rPr>
              <a:t>Hearing Voices Drawing Activity</a:t>
            </a:r>
            <a:endParaRPr lang="en-US" sz="4800" dirty="0">
              <a:latin typeface="+mn-lt"/>
            </a:endParaRPr>
          </a:p>
        </p:txBody>
      </p:sp>
    </p:spTree>
    <p:extLst>
      <p:ext uri="{BB962C8B-B14F-4D97-AF65-F5344CB8AC3E}">
        <p14:creationId xmlns:p14="http://schemas.microsoft.com/office/powerpoint/2010/main" val="3031614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9A8CCB-FBFC-4207-B350-F83FCCEF9839}"/>
              </a:ext>
            </a:extLst>
          </p:cNvPr>
          <p:cNvSpPr>
            <a:spLocks noGrp="1"/>
          </p:cNvSpPr>
          <p:nvPr>
            <p:ph type="title"/>
          </p:nvPr>
        </p:nvSpPr>
        <p:spPr>
          <a:xfrm>
            <a:off x="395569" y="404454"/>
            <a:ext cx="11007571" cy="611419"/>
          </a:xfrm>
        </p:spPr>
        <p:txBody>
          <a:bodyPr>
            <a:noAutofit/>
          </a:bodyPr>
          <a:lstStyle/>
          <a:p>
            <a:r>
              <a:rPr lang="en-US" sz="4800" b="1" dirty="0">
                <a:solidFill>
                  <a:srgbClr val="FFFFFF"/>
                </a:solidFill>
                <a:latin typeface="Calibri" panose="020F0502020204030204"/>
              </a:rPr>
              <a:t>Things to Remember When Responding</a:t>
            </a:r>
            <a:endParaRPr lang="en-US" sz="4800" dirty="0"/>
          </a:p>
        </p:txBody>
      </p:sp>
      <p:sp>
        <p:nvSpPr>
          <p:cNvPr id="2" name="Content Placeholder 1">
            <a:extLst>
              <a:ext uri="{FF2B5EF4-FFF2-40B4-BE49-F238E27FC236}">
                <a16:creationId xmlns:a16="http://schemas.microsoft.com/office/drawing/2014/main" id="{325068DC-B53B-4B67-8E56-4CA207EE36EF}"/>
              </a:ext>
            </a:extLst>
          </p:cNvPr>
          <p:cNvSpPr>
            <a:spLocks noGrp="1"/>
          </p:cNvSpPr>
          <p:nvPr>
            <p:ph idx="1"/>
          </p:nvPr>
        </p:nvSpPr>
        <p:spPr>
          <a:xfrm>
            <a:off x="572549" y="1756724"/>
            <a:ext cx="10478910" cy="4544460"/>
          </a:xfrm>
        </p:spPr>
        <p:txBody>
          <a:bodyPr numCol="1" spcCol="457200">
            <a:normAutofit/>
          </a:bodyPr>
          <a:lstStyle/>
          <a:p>
            <a:pPr>
              <a:spcAft>
                <a:spcPts val="1200"/>
              </a:spcAft>
            </a:pPr>
            <a:r>
              <a:rPr lang="en-US" sz="3200" dirty="0"/>
              <a:t>Psychosis is often confusing and frightening</a:t>
            </a:r>
          </a:p>
          <a:p>
            <a:pPr>
              <a:spcAft>
                <a:spcPts val="1200"/>
              </a:spcAft>
            </a:pPr>
            <a:r>
              <a:rPr lang="en-US" sz="3200" dirty="0">
                <a:solidFill>
                  <a:srgbClr val="103255"/>
                </a:solidFill>
              </a:rPr>
              <a:t>People experiencing delusions or hallucinations will NOT be convinced that their beliefs or perceptions are not real</a:t>
            </a:r>
          </a:p>
          <a:p>
            <a:pPr>
              <a:spcAft>
                <a:spcPts val="1200"/>
              </a:spcAft>
            </a:pPr>
            <a:r>
              <a:rPr lang="en-US" sz="3200" dirty="0"/>
              <a:t>Cognitive deficits are common in psychotic disorders and can slow a person’s ability to process information</a:t>
            </a:r>
          </a:p>
          <a:p>
            <a:pPr>
              <a:spcAft>
                <a:spcPts val="1200"/>
              </a:spcAft>
            </a:pPr>
            <a:r>
              <a:rPr lang="en-US" sz="3200" dirty="0">
                <a:solidFill>
                  <a:srgbClr val="103255"/>
                </a:solidFill>
              </a:rPr>
              <a:t>People experiencing psychosis should be connected to mental health services</a:t>
            </a:r>
            <a:endParaRPr lang="en-US" dirty="0">
              <a:solidFill>
                <a:srgbClr val="103255"/>
              </a:solidFill>
            </a:endParaRPr>
          </a:p>
        </p:txBody>
      </p:sp>
    </p:spTree>
    <p:extLst>
      <p:ext uri="{BB962C8B-B14F-4D97-AF65-F5344CB8AC3E}">
        <p14:creationId xmlns:p14="http://schemas.microsoft.com/office/powerpoint/2010/main" val="18222977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9A8CCB-FBFC-4207-B350-F83FCCEF9839}"/>
              </a:ext>
            </a:extLst>
          </p:cNvPr>
          <p:cNvSpPr>
            <a:spLocks noGrp="1"/>
          </p:cNvSpPr>
          <p:nvPr>
            <p:ph type="title"/>
          </p:nvPr>
        </p:nvSpPr>
        <p:spPr/>
        <p:txBody>
          <a:bodyPr>
            <a:noAutofit/>
          </a:bodyPr>
          <a:lstStyle/>
          <a:p>
            <a:r>
              <a:rPr lang="en-US" sz="4800" b="1" dirty="0">
                <a:solidFill>
                  <a:srgbClr val="FFFFFF"/>
                </a:solidFill>
                <a:latin typeface="Calibri" panose="020F0502020204030204"/>
              </a:rPr>
              <a:t>Tips for Responding</a:t>
            </a:r>
            <a:endParaRPr lang="en-US" sz="4800" dirty="0"/>
          </a:p>
        </p:txBody>
      </p:sp>
      <p:sp>
        <p:nvSpPr>
          <p:cNvPr id="2" name="Content Placeholder 1">
            <a:extLst>
              <a:ext uri="{FF2B5EF4-FFF2-40B4-BE49-F238E27FC236}">
                <a16:creationId xmlns:a16="http://schemas.microsoft.com/office/drawing/2014/main" id="{325068DC-B53B-4B67-8E56-4CA207EE36EF}"/>
              </a:ext>
            </a:extLst>
          </p:cNvPr>
          <p:cNvSpPr>
            <a:spLocks noGrp="1"/>
          </p:cNvSpPr>
          <p:nvPr>
            <p:ph idx="1"/>
          </p:nvPr>
        </p:nvSpPr>
        <p:spPr>
          <a:xfrm>
            <a:off x="513556" y="1799371"/>
            <a:ext cx="10135215" cy="4444789"/>
          </a:xfrm>
        </p:spPr>
        <p:txBody>
          <a:bodyPr numCol="1" spcCol="457200">
            <a:normAutofit lnSpcReduction="10000"/>
          </a:bodyPr>
          <a:lstStyle/>
          <a:p>
            <a:pPr>
              <a:spcAft>
                <a:spcPts val="1200"/>
              </a:spcAft>
            </a:pPr>
            <a:r>
              <a:rPr lang="en-US" sz="3200" dirty="0">
                <a:solidFill>
                  <a:srgbClr val="103255"/>
                </a:solidFill>
              </a:rPr>
              <a:t>Be calm and pa</a:t>
            </a:r>
            <a:r>
              <a:rPr lang="en-US" sz="3200" dirty="0"/>
              <a:t>tient</a:t>
            </a:r>
          </a:p>
          <a:p>
            <a:pPr>
              <a:spcAft>
                <a:spcPts val="1200"/>
              </a:spcAft>
            </a:pPr>
            <a:r>
              <a:rPr lang="en-US" sz="3200" dirty="0">
                <a:solidFill>
                  <a:srgbClr val="103255"/>
                </a:solidFill>
              </a:rPr>
              <a:t>Be sensitive to personal sp</a:t>
            </a:r>
            <a:r>
              <a:rPr lang="en-US" sz="3200" dirty="0"/>
              <a:t>ace</a:t>
            </a:r>
          </a:p>
          <a:p>
            <a:pPr>
              <a:spcAft>
                <a:spcPts val="1200"/>
              </a:spcAft>
            </a:pPr>
            <a:r>
              <a:rPr lang="en-US" sz="3200" dirty="0"/>
              <a:t>Explain your actions; Avoid making sudden movements</a:t>
            </a:r>
          </a:p>
          <a:p>
            <a:pPr>
              <a:spcAft>
                <a:spcPts val="1200"/>
              </a:spcAft>
            </a:pPr>
            <a:r>
              <a:rPr lang="en-US" sz="3200" dirty="0">
                <a:solidFill>
                  <a:srgbClr val="103255"/>
                </a:solidFill>
              </a:rPr>
              <a:t>Reduce distractions; Draw the person’s attention to the “here and now”</a:t>
            </a:r>
          </a:p>
          <a:p>
            <a:pPr>
              <a:spcAft>
                <a:spcPts val="1200"/>
              </a:spcAft>
            </a:pPr>
            <a:r>
              <a:rPr lang="en-US" sz="3200" dirty="0">
                <a:solidFill>
                  <a:srgbClr val="103255"/>
                </a:solidFill>
              </a:rPr>
              <a:t>Acknowledge the person’s perceptions and beliefs</a:t>
            </a:r>
          </a:p>
          <a:p>
            <a:pPr>
              <a:spcAft>
                <a:spcPts val="1200"/>
              </a:spcAft>
            </a:pPr>
            <a:r>
              <a:rPr lang="en-US" sz="3200" dirty="0"/>
              <a:t>When possible, engage mental health services in response</a:t>
            </a:r>
            <a:endParaRPr lang="en-US" sz="3200" dirty="0">
              <a:solidFill>
                <a:srgbClr val="103255"/>
              </a:solidFill>
            </a:endParaRPr>
          </a:p>
        </p:txBody>
      </p:sp>
      <p:sp>
        <p:nvSpPr>
          <p:cNvPr id="6" name="Rectangle 5">
            <a:extLst>
              <a:ext uri="{FF2B5EF4-FFF2-40B4-BE49-F238E27FC236}">
                <a16:creationId xmlns:a16="http://schemas.microsoft.com/office/drawing/2014/main" id="{CCC0D6DA-2981-482C-9741-D1ABED680664}"/>
              </a:ext>
            </a:extLst>
          </p:cNvPr>
          <p:cNvSpPr/>
          <p:nvPr/>
        </p:nvSpPr>
        <p:spPr>
          <a:xfrm rot="5400000">
            <a:off x="8786864" y="3352776"/>
            <a:ext cx="4753487" cy="1200329"/>
          </a:xfrm>
          <a:prstGeom prst="rect">
            <a:avLst/>
          </a:prstGeom>
          <a:noFill/>
        </p:spPr>
        <p:txBody>
          <a:bodyPr wrap="square" lIns="91440" tIns="45720" rIns="91440" bIns="45720">
            <a:spAutoFit/>
          </a:bodyPr>
          <a:lstStyle/>
          <a:p>
            <a:pPr algn="ctr"/>
            <a:r>
              <a:rPr lang="en-US" sz="7200" b="1" cap="none" spc="0" dirty="0">
                <a:ln w="13462">
                  <a:solidFill>
                    <a:schemeClr val="bg1"/>
                  </a:solidFill>
                  <a:prstDash val="solid"/>
                </a:ln>
                <a:solidFill>
                  <a:srgbClr val="306E36"/>
                </a:solidFill>
                <a:effectLst>
                  <a:outerShdw dist="38100" dir="2700000" algn="bl" rotWithShape="0">
                    <a:srgbClr val="103255"/>
                  </a:outerShdw>
                </a:effectLst>
              </a:rPr>
              <a:t>QUICK TIPS</a:t>
            </a:r>
          </a:p>
        </p:txBody>
      </p:sp>
      <p:sp>
        <p:nvSpPr>
          <p:cNvPr id="4" name="Thought Bubble: Cloud 3">
            <a:extLst>
              <a:ext uri="{FF2B5EF4-FFF2-40B4-BE49-F238E27FC236}">
                <a16:creationId xmlns:a16="http://schemas.microsoft.com/office/drawing/2014/main" id="{6000F4D1-1CD8-2AC3-AB7F-ABE8FAD75C2C}"/>
              </a:ext>
            </a:extLst>
          </p:cNvPr>
          <p:cNvSpPr/>
          <p:nvPr/>
        </p:nvSpPr>
        <p:spPr>
          <a:xfrm>
            <a:off x="159779" y="6160167"/>
            <a:ext cx="864870" cy="533400"/>
          </a:xfrm>
          <a:prstGeom prst="cloudCallout">
            <a:avLst>
              <a:gd name="adj1" fmla="val 58167"/>
              <a:gd name="adj2" fmla="val 40033"/>
            </a:avLst>
          </a:prstGeom>
          <a:solidFill>
            <a:srgbClr val="FFF7DD"/>
          </a:solidFill>
          <a:ln w="19050">
            <a:solidFill>
              <a:srgbClr val="0E325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algn="ctr">
              <a:lnSpc>
                <a:spcPct val="107000"/>
              </a:lnSpc>
              <a:spcBef>
                <a:spcPts val="0"/>
              </a:spcBef>
              <a:spcAft>
                <a:spcPts val="800"/>
              </a:spcAft>
            </a:pPr>
            <a:r>
              <a:rPr lang="en-US" sz="1400" b="1" dirty="0">
                <a:solidFill>
                  <a:srgbClr val="0E3255"/>
                </a:solidFill>
                <a:effectLst/>
                <a:ea typeface="Calibri" panose="020F0502020204030204" pitchFamily="34" charset="0"/>
                <a:cs typeface="Times New Roman" panose="02020603050405020304" pitchFamily="18" charset="0"/>
              </a:rPr>
              <a:t>Q&amp;A</a:t>
            </a:r>
            <a:endParaRPr lang="en-US" sz="11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139799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8770133-8B50-706C-F9CE-78BC6668C8A5}"/>
              </a:ext>
            </a:extLst>
          </p:cNvPr>
          <p:cNvSpPr>
            <a:spLocks noGrp="1"/>
          </p:cNvSpPr>
          <p:nvPr>
            <p:ph type="ctrTitle"/>
          </p:nvPr>
        </p:nvSpPr>
        <p:spPr>
          <a:xfrm>
            <a:off x="3776341" y="337840"/>
            <a:ext cx="4639319" cy="1132576"/>
          </a:xfrm>
        </p:spPr>
        <p:txBody>
          <a:bodyPr/>
          <a:lstStyle/>
          <a:p>
            <a:r>
              <a:rPr kumimoji="0" lang="en-US" sz="4800" b="1" i="0" u="none" strike="noStrike" kern="1200" cap="none" spc="0" normalizeH="0" baseline="0" noProof="0" dirty="0">
                <a:ln>
                  <a:noFill/>
                </a:ln>
                <a:solidFill>
                  <a:srgbClr val="103255"/>
                </a:solidFill>
                <a:effectLst/>
                <a:uLnTx/>
                <a:uFillTx/>
                <a:latin typeface="Calibri" panose="020F0502020204030204"/>
                <a:ea typeface="+mj-ea"/>
                <a:cs typeface="+mj-cs"/>
              </a:rPr>
              <a:t>Module Wrap-Up </a:t>
            </a:r>
            <a:endParaRPr lang="en-US" dirty="0"/>
          </a:p>
        </p:txBody>
      </p:sp>
      <p:pic>
        <p:nvPicPr>
          <p:cNvPr id="6" name="Picture 5" descr="The Academic Training To Inform Police Responses logo.">
            <a:extLst>
              <a:ext uri="{FF2B5EF4-FFF2-40B4-BE49-F238E27FC236}">
                <a16:creationId xmlns:a16="http://schemas.microsoft.com/office/drawing/2014/main" id="{C5448E32-81EE-730E-C1A4-7B228BCC6A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969" y="2193264"/>
            <a:ext cx="1829327" cy="1827802"/>
          </a:xfrm>
          <a:prstGeom prst="rect">
            <a:avLst/>
          </a:prstGeom>
        </p:spPr>
      </p:pic>
      <p:sp>
        <p:nvSpPr>
          <p:cNvPr id="14" name="Content Placeholder 13">
            <a:extLst>
              <a:ext uri="{FF2B5EF4-FFF2-40B4-BE49-F238E27FC236}">
                <a16:creationId xmlns:a16="http://schemas.microsoft.com/office/drawing/2014/main" id="{922439C4-987F-5169-6F7D-8415441F6983}"/>
              </a:ext>
            </a:extLst>
          </p:cNvPr>
          <p:cNvSpPr>
            <a:spLocks noGrp="1"/>
          </p:cNvSpPr>
          <p:nvPr>
            <p:ph sz="quarter" idx="10"/>
          </p:nvPr>
        </p:nvSpPr>
        <p:spPr>
          <a:xfrm>
            <a:off x="3600450" y="2544763"/>
            <a:ext cx="4991100" cy="176847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prstClr val="white"/>
                </a:solidFill>
                <a:effectLst/>
                <a:uLnTx/>
                <a:uFillTx/>
                <a:latin typeface="Calibri" panose="020F0502020204030204"/>
                <a:ea typeface="+mn-ea"/>
                <a:cs typeface="+mn-cs"/>
              </a:rPr>
              <a:t>Questions</a:t>
            </a:r>
            <a:r>
              <a:rPr kumimoji="0" lang="en-US" sz="5400" b="1" i="0" u="none" strike="noStrike" kern="1200" cap="none" spc="0" normalizeH="0" baseline="0" noProof="0" dirty="0">
                <a:ln>
                  <a:noFill/>
                </a:ln>
                <a:solidFill>
                  <a:prstClr val="white"/>
                </a:solidFill>
                <a:effectLst/>
                <a:uLnTx/>
                <a:uFillTx/>
                <a:latin typeface="Calibri" panose="020F0502020204030204"/>
                <a:ea typeface="+mn-ea"/>
                <a:cs typeface="+mn-cs"/>
              </a:rPr>
              <a:t>?</a:t>
            </a:r>
            <a:endParaRPr kumimoji="0" lang="en-US" sz="5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Picture 6" descr="3D icon of a person asking a question">
            <a:extLst>
              <a:ext uri="{FF2B5EF4-FFF2-40B4-BE49-F238E27FC236}">
                <a16:creationId xmlns:a16="http://schemas.microsoft.com/office/drawing/2014/main" id="{AB55D1E5-6D2D-1E81-D63D-BB8185CE12B2}"/>
              </a:ext>
            </a:extLst>
          </p:cNvPr>
          <p:cNvPicPr>
            <a:picLocks noChangeAspect="1"/>
          </p:cNvPicPr>
          <p:nvPr/>
        </p:nvPicPr>
        <p:blipFill rotWithShape="1">
          <a:blip r:embed="rId3">
            <a:extLst>
              <a:ext uri="{28A0092B-C50C-407E-A947-70E740481C1C}">
                <a14:useLocalDpi xmlns:a14="http://schemas.microsoft.com/office/drawing/2010/main" val="0"/>
              </a:ext>
            </a:extLst>
          </a:blip>
          <a:srcRect l="31632" r="27674"/>
          <a:stretch/>
        </p:blipFill>
        <p:spPr>
          <a:xfrm>
            <a:off x="9118600" y="604364"/>
            <a:ext cx="1829327" cy="4495385"/>
          </a:xfrm>
          <a:prstGeom prst="rect">
            <a:avLst/>
          </a:prstGeom>
        </p:spPr>
      </p:pic>
      <p:sp>
        <p:nvSpPr>
          <p:cNvPr id="15" name="Content Placeholder 14">
            <a:extLst>
              <a:ext uri="{FF2B5EF4-FFF2-40B4-BE49-F238E27FC236}">
                <a16:creationId xmlns:a16="http://schemas.microsoft.com/office/drawing/2014/main" id="{F416CDDA-09F6-39C1-D957-30D4EA7FB0B3}"/>
              </a:ext>
            </a:extLst>
          </p:cNvPr>
          <p:cNvSpPr>
            <a:spLocks noGrp="1"/>
          </p:cNvSpPr>
          <p:nvPr>
            <p:ph sz="quarter" idx="11"/>
          </p:nvPr>
        </p:nvSpPr>
        <p:spPr>
          <a:xfrm>
            <a:off x="1995860" y="5419859"/>
            <a:ext cx="9448511" cy="1169551"/>
          </a:xfrm>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0E3255"/>
                </a:solidFill>
                <a:effectLst/>
                <a:uLnTx/>
                <a:uFillTx/>
                <a:latin typeface="Calibri" panose="020F0502020204030204" pitchFamily="34" charset="0"/>
                <a:ea typeface="Calibri" panose="020F0502020204030204" pitchFamily="34" charset="0"/>
                <a:cs typeface="+mn-cs"/>
              </a:rPr>
              <a:t>This curriculum was created through support by Grant No. 2020-NT-BX-K001 awarded by the Bureau of Justice Assistance. The Bureau of Justice Assistance is a component of the Department of Justice’s Office of Justice Programs, which also includes the Bureau of Justice Statistics, the National Institute of Justice, the Office of Juvenile Justice and Delinquency Prevention, the Office for Victims of Crime, and the SMART Office. Points of view or opinions in this document are those of the authors and do not necessarily reflect the official positions or policies of the U.S. Department of Justice. </a:t>
            </a: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p:txBody>
      </p:sp>
    </p:spTree>
    <p:extLst>
      <p:ext uri="{BB962C8B-B14F-4D97-AF65-F5344CB8AC3E}">
        <p14:creationId xmlns:p14="http://schemas.microsoft.com/office/powerpoint/2010/main" val="917640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E51417-58B7-40C9-8E7F-66994C633656}"/>
              </a:ext>
            </a:extLst>
          </p:cNvPr>
          <p:cNvSpPr>
            <a:spLocks noGrp="1"/>
          </p:cNvSpPr>
          <p:nvPr>
            <p:ph type="title"/>
          </p:nvPr>
        </p:nvSpPr>
        <p:spPr>
          <a:xfrm>
            <a:off x="592214" y="365125"/>
            <a:ext cx="11007571" cy="611419"/>
          </a:xfrm>
        </p:spPr>
        <p:txBody>
          <a:bodyPr>
            <a:noAutofit/>
          </a:bodyPr>
          <a:lstStyle/>
          <a:p>
            <a:r>
              <a:rPr lang="en-US" sz="4800" b="1" dirty="0">
                <a:solidFill>
                  <a:srgbClr val="FFFFFF"/>
                </a:solidFill>
                <a:latin typeface="+mn-lt"/>
              </a:rPr>
              <a:t>Module Overview</a:t>
            </a:r>
            <a:endParaRPr lang="en-US" sz="4800" dirty="0"/>
          </a:p>
        </p:txBody>
      </p:sp>
      <p:grpSp>
        <p:nvGrpSpPr>
          <p:cNvPr id="14" name="Group 13">
            <a:extLst>
              <a:ext uri="{FF2B5EF4-FFF2-40B4-BE49-F238E27FC236}">
                <a16:creationId xmlns:a16="http://schemas.microsoft.com/office/drawing/2014/main" id="{FE942B61-9310-4DB1-A564-824997C5057B}"/>
              </a:ext>
              <a:ext uri="{C183D7F6-B498-43B3-948B-1728B52AA6E4}">
                <adec:decorative xmlns:adec="http://schemas.microsoft.com/office/drawing/2017/decorative" val="1"/>
              </a:ext>
            </a:extLst>
          </p:cNvPr>
          <p:cNvGrpSpPr/>
          <p:nvPr/>
        </p:nvGrpSpPr>
        <p:grpSpPr>
          <a:xfrm>
            <a:off x="4289290" y="850837"/>
            <a:ext cx="141307" cy="5229455"/>
            <a:chOff x="4289290" y="850837"/>
            <a:chExt cx="141307" cy="5229455"/>
          </a:xfrm>
        </p:grpSpPr>
        <p:cxnSp>
          <p:nvCxnSpPr>
            <p:cNvPr id="8" name="Straight Connector 7">
              <a:extLst>
                <a:ext uri="{FF2B5EF4-FFF2-40B4-BE49-F238E27FC236}">
                  <a16:creationId xmlns:a16="http://schemas.microsoft.com/office/drawing/2014/main" id="{4A3E6069-ABFC-4DE3-A555-6D5FA6E8B749}"/>
                </a:ext>
              </a:extLst>
            </p:cNvPr>
            <p:cNvCxnSpPr/>
            <p:nvPr/>
          </p:nvCxnSpPr>
          <p:spPr>
            <a:xfrm rot="5400000">
              <a:off x="1785294" y="3421587"/>
              <a:ext cx="5141499" cy="0"/>
            </a:xfrm>
            <a:prstGeom prst="line">
              <a:avLst/>
            </a:prstGeom>
            <a:solidFill>
              <a:srgbClr val="103255"/>
            </a:solidFill>
            <a:ln w="28575">
              <a:solidFill>
                <a:srgbClr val="103255"/>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CC38C530-B0DF-4340-A9BF-2901636FAB18}"/>
                </a:ext>
              </a:extLst>
            </p:cNvPr>
            <p:cNvSpPr/>
            <p:nvPr/>
          </p:nvSpPr>
          <p:spPr>
            <a:xfrm rot="5400000">
              <a:off x="4292160" y="5941855"/>
              <a:ext cx="135567" cy="141307"/>
            </a:xfrm>
            <a:prstGeom prst="rect">
              <a:avLst/>
            </a:prstGeom>
            <a:solidFill>
              <a:srgbClr val="103255"/>
            </a:solidFill>
            <a:ln>
              <a:solidFill>
                <a:srgbClr val="1032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Graphic 15" descr="Checklist">
            <a:extLst>
              <a:ext uri="{FF2B5EF4-FFF2-40B4-BE49-F238E27FC236}">
                <a16:creationId xmlns:a16="http://schemas.microsoft.com/office/drawing/2014/main" id="{E57F235A-4245-4EFE-BAD3-B6C8518870D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5" y="1590674"/>
            <a:ext cx="4124325" cy="4124325"/>
          </a:xfrm>
          <a:prstGeom prst="rect">
            <a:avLst/>
          </a:prstGeom>
        </p:spPr>
      </p:pic>
      <p:sp>
        <p:nvSpPr>
          <p:cNvPr id="3" name="Content Placeholder 2">
            <a:extLst>
              <a:ext uri="{FF2B5EF4-FFF2-40B4-BE49-F238E27FC236}">
                <a16:creationId xmlns:a16="http://schemas.microsoft.com/office/drawing/2014/main" id="{574FCA3B-E433-DC1B-47AF-2F0E1C438C5D}"/>
              </a:ext>
            </a:extLst>
          </p:cNvPr>
          <p:cNvSpPr>
            <a:spLocks noGrp="1"/>
          </p:cNvSpPr>
          <p:nvPr>
            <p:ph idx="1"/>
          </p:nvPr>
        </p:nvSpPr>
        <p:spPr>
          <a:xfrm>
            <a:off x="4842674" y="2221675"/>
            <a:ext cx="6409525" cy="3734406"/>
          </a:xfrm>
        </p:spPr>
        <p:txBody>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03255"/>
                </a:solidFill>
                <a:effectLst/>
                <a:uLnTx/>
                <a:uFillTx/>
                <a:latin typeface="Calibri" panose="020F0502020204030204"/>
                <a:ea typeface="+mn-ea"/>
                <a:cs typeface="+mn-cs"/>
              </a:rPr>
              <a:t>Psychosis and Its Symptoms</a:t>
            </a:r>
          </a:p>
          <a:p>
            <a:pPr marL="857250" marR="0" lvl="2" indent="-347663" algn="l" defTabSz="914400" rtl="0" eaLnBrk="1" fontAlgn="auto" latinLnBrk="0" hangingPunct="1">
              <a:lnSpc>
                <a:spcPct val="100000"/>
              </a:lnSpc>
              <a:spcBef>
                <a:spcPts val="0"/>
              </a:spcBef>
              <a:spcAft>
                <a:spcPts val="600"/>
              </a:spcAft>
              <a:buClrTx/>
              <a:buSzPct val="80000"/>
              <a:buFont typeface="Courier New" panose="02070309020205020404" pitchFamily="49" charset="0"/>
              <a:buChar char="o"/>
              <a:tabLst/>
              <a:defRPr/>
            </a:pPr>
            <a:r>
              <a:rPr kumimoji="0" lang="en-US" sz="3200" b="0" i="0" u="none" strike="noStrike" kern="1200" cap="none" spc="0" normalizeH="0" baseline="0" noProof="0" dirty="0">
                <a:ln>
                  <a:noFill/>
                </a:ln>
                <a:solidFill>
                  <a:srgbClr val="103255"/>
                </a:solidFill>
                <a:effectLst/>
                <a:uLnTx/>
                <a:uFillTx/>
                <a:latin typeface="Calibri" panose="020F0502020204030204"/>
                <a:ea typeface="+mn-ea"/>
                <a:cs typeface="+mn-cs"/>
              </a:rPr>
              <a:t>Delusions</a:t>
            </a:r>
          </a:p>
          <a:p>
            <a:pPr marL="857250" marR="0" lvl="2" indent="-347663" algn="l" defTabSz="914400" rtl="0" eaLnBrk="1" fontAlgn="auto" latinLnBrk="0" hangingPunct="1">
              <a:lnSpc>
                <a:spcPct val="100000"/>
              </a:lnSpc>
              <a:spcBef>
                <a:spcPts val="0"/>
              </a:spcBef>
              <a:spcAft>
                <a:spcPts val="600"/>
              </a:spcAft>
              <a:buClrTx/>
              <a:buSzPct val="80000"/>
              <a:buFont typeface="Courier New" panose="02070309020205020404" pitchFamily="49" charset="0"/>
              <a:buChar char="o"/>
              <a:tabLst/>
              <a:defRPr/>
            </a:pPr>
            <a:r>
              <a:rPr kumimoji="0" lang="en-US" sz="3200" b="0" i="0" u="none" strike="noStrike" kern="1200" cap="none" spc="0" normalizeH="0" baseline="0" noProof="0" dirty="0">
                <a:ln>
                  <a:noFill/>
                </a:ln>
                <a:solidFill>
                  <a:srgbClr val="103255"/>
                </a:solidFill>
                <a:effectLst/>
                <a:uLnTx/>
                <a:uFillTx/>
                <a:latin typeface="Calibri" panose="020F0502020204030204"/>
                <a:ea typeface="+mn-ea"/>
                <a:cs typeface="+mn-cs"/>
              </a:rPr>
              <a:t>Hallucinations</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03255"/>
                </a:solidFill>
                <a:effectLst/>
                <a:uLnTx/>
                <a:uFillTx/>
                <a:latin typeface="Calibri" panose="020F0502020204030204"/>
                <a:ea typeface="+mn-ea"/>
                <a:cs typeface="+mn-cs"/>
              </a:rPr>
              <a:t>Schizophrenia (Psychotic Disorder)</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103255"/>
                </a:solidFill>
                <a:effectLst/>
                <a:uLnTx/>
                <a:uFillTx/>
                <a:latin typeface="Calibri" panose="020F0502020204030204"/>
                <a:ea typeface="+mn-ea"/>
                <a:cs typeface="+mn-cs"/>
              </a:rPr>
              <a:t>Tips for Responding</a:t>
            </a:r>
          </a:p>
        </p:txBody>
      </p:sp>
    </p:spTree>
    <p:extLst>
      <p:ext uri="{BB962C8B-B14F-4D97-AF65-F5344CB8AC3E}">
        <p14:creationId xmlns:p14="http://schemas.microsoft.com/office/powerpoint/2010/main" val="4106264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FC817F-1536-4B98-88D6-9C1C086BD972}"/>
              </a:ext>
            </a:extLst>
          </p:cNvPr>
          <p:cNvSpPr>
            <a:spLocks noGrp="1"/>
          </p:cNvSpPr>
          <p:nvPr>
            <p:ph type="title"/>
          </p:nvPr>
        </p:nvSpPr>
        <p:spPr/>
        <p:txBody>
          <a:bodyPr>
            <a:noAutofit/>
          </a:bodyPr>
          <a:lstStyle/>
          <a:p>
            <a:r>
              <a:rPr lang="en-US" sz="4800" b="1" dirty="0">
                <a:solidFill>
                  <a:srgbClr val="FFFFFF"/>
                </a:solidFill>
                <a:latin typeface="+mn-lt"/>
              </a:rPr>
              <a:t>What is Psychosis?</a:t>
            </a:r>
            <a:endParaRPr lang="en-US" sz="4800" dirty="0">
              <a:latin typeface="+mn-lt"/>
            </a:endParaRPr>
          </a:p>
        </p:txBody>
      </p:sp>
      <p:sp>
        <p:nvSpPr>
          <p:cNvPr id="2" name="Content Placeholder 1">
            <a:extLst>
              <a:ext uri="{FF2B5EF4-FFF2-40B4-BE49-F238E27FC236}">
                <a16:creationId xmlns:a16="http://schemas.microsoft.com/office/drawing/2014/main" id="{057C9322-822D-4C66-A459-4DD4C0075759}"/>
              </a:ext>
            </a:extLst>
          </p:cNvPr>
          <p:cNvSpPr>
            <a:spLocks noGrp="1"/>
          </p:cNvSpPr>
          <p:nvPr>
            <p:ph idx="1"/>
          </p:nvPr>
        </p:nvSpPr>
        <p:spPr>
          <a:xfrm>
            <a:off x="437148" y="1713053"/>
            <a:ext cx="6831753" cy="4586010"/>
          </a:xfrm>
        </p:spPr>
        <p:txBody>
          <a:bodyPr>
            <a:normAutofit lnSpcReduction="10000"/>
          </a:bodyPr>
          <a:lstStyle/>
          <a:p>
            <a:pPr marL="231775" lvl="1" indent="-231775">
              <a:spcAft>
                <a:spcPts val="600"/>
              </a:spcAft>
              <a:buSzPct val="80000"/>
            </a:pPr>
            <a:r>
              <a:rPr lang="en-US" sz="3400" dirty="0">
                <a:solidFill>
                  <a:srgbClr val="103255"/>
                </a:solidFill>
              </a:rPr>
              <a:t>A set of symptoms</a:t>
            </a:r>
          </a:p>
          <a:p>
            <a:pPr marL="231775" lvl="1" indent="-231775">
              <a:spcAft>
                <a:spcPts val="600"/>
              </a:spcAft>
              <a:buSzPct val="80000"/>
            </a:pPr>
            <a:r>
              <a:rPr lang="en-US" sz="3400" dirty="0">
                <a:solidFill>
                  <a:srgbClr val="103255"/>
                </a:solidFill>
              </a:rPr>
              <a:t>Disruption to a person’s thoughts and perceptions that make it difficult to recognize what is real and what is not</a:t>
            </a:r>
          </a:p>
          <a:p>
            <a:pPr marL="231775" lvl="1" indent="-231775">
              <a:spcAft>
                <a:spcPts val="600"/>
              </a:spcAft>
              <a:buSzPct val="80000"/>
            </a:pPr>
            <a:r>
              <a:rPr lang="en-US" sz="3400" dirty="0">
                <a:solidFill>
                  <a:srgbClr val="103255"/>
                </a:solidFill>
              </a:rPr>
              <a:t>Often includes experiences of hallucinations or delusions</a:t>
            </a:r>
          </a:p>
          <a:p>
            <a:pPr marL="231775" lvl="1" indent="-231775">
              <a:buSzPct val="80000"/>
            </a:pPr>
            <a:r>
              <a:rPr lang="en-US" sz="3400" dirty="0">
                <a:solidFill>
                  <a:srgbClr val="103255"/>
                </a:solidFill>
              </a:rPr>
              <a:t>Described as confusing and/or frightening</a:t>
            </a:r>
          </a:p>
        </p:txBody>
      </p:sp>
      <p:pic>
        <p:nvPicPr>
          <p:cNvPr id="4" name="Picture 3" descr="Person with hands covering their eyes and ears. Four sets of hands/arms covering the person's face">
            <a:extLst>
              <a:ext uri="{FF2B5EF4-FFF2-40B4-BE49-F238E27FC236}">
                <a16:creationId xmlns:a16="http://schemas.microsoft.com/office/drawing/2014/main" id="{AD5C8EBC-2094-EBB0-88BF-ADBD6D0943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0122" y="2119687"/>
            <a:ext cx="4539663" cy="3025260"/>
          </a:xfrm>
          <a:prstGeom prst="rect">
            <a:avLst/>
          </a:prstGeom>
          <a:ln w="19050">
            <a:noFill/>
          </a:ln>
        </p:spPr>
      </p:pic>
    </p:spTree>
    <p:extLst>
      <p:ext uri="{BB962C8B-B14F-4D97-AF65-F5344CB8AC3E}">
        <p14:creationId xmlns:p14="http://schemas.microsoft.com/office/powerpoint/2010/main" val="179224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FC817F-1536-4B98-88D6-9C1C086BD972}"/>
              </a:ext>
            </a:extLst>
          </p:cNvPr>
          <p:cNvSpPr>
            <a:spLocks noGrp="1"/>
          </p:cNvSpPr>
          <p:nvPr>
            <p:ph type="title"/>
          </p:nvPr>
        </p:nvSpPr>
        <p:spPr/>
        <p:txBody>
          <a:bodyPr>
            <a:noAutofit/>
          </a:bodyPr>
          <a:lstStyle/>
          <a:p>
            <a:r>
              <a:rPr lang="en-US" sz="4800" b="1" dirty="0">
                <a:solidFill>
                  <a:srgbClr val="FFFFFF"/>
                </a:solidFill>
                <a:latin typeface="+mn-lt"/>
              </a:rPr>
              <a:t>Symptoms of Psychosis: Delusions</a:t>
            </a:r>
            <a:endParaRPr lang="en-US" sz="4800" dirty="0">
              <a:latin typeface="+mn-lt"/>
            </a:endParaRPr>
          </a:p>
        </p:txBody>
      </p:sp>
      <p:sp>
        <p:nvSpPr>
          <p:cNvPr id="2" name="Content Placeholder 1">
            <a:extLst>
              <a:ext uri="{FF2B5EF4-FFF2-40B4-BE49-F238E27FC236}">
                <a16:creationId xmlns:a16="http://schemas.microsoft.com/office/drawing/2014/main" id="{057C9322-822D-4C66-A459-4DD4C0075759}"/>
              </a:ext>
            </a:extLst>
          </p:cNvPr>
          <p:cNvSpPr>
            <a:spLocks noGrp="1"/>
          </p:cNvSpPr>
          <p:nvPr>
            <p:ph idx="1"/>
          </p:nvPr>
        </p:nvSpPr>
        <p:spPr>
          <a:xfrm>
            <a:off x="592214" y="1780495"/>
            <a:ext cx="10322712" cy="4616649"/>
          </a:xfrm>
        </p:spPr>
        <p:txBody>
          <a:bodyPr>
            <a:normAutofit/>
          </a:bodyPr>
          <a:lstStyle/>
          <a:p>
            <a:pPr>
              <a:spcAft>
                <a:spcPts val="600"/>
              </a:spcAft>
            </a:pPr>
            <a:r>
              <a:rPr lang="en-US" sz="3400" dirty="0"/>
              <a:t>A </a:t>
            </a:r>
            <a:r>
              <a:rPr lang="en-US" sz="3400" b="1" dirty="0"/>
              <a:t>persistent false belief </a:t>
            </a:r>
            <a:r>
              <a:rPr lang="en-US" sz="3400" dirty="0"/>
              <a:t>about the self, or persons/ objects outside the self, that is maintained despite indisputable evidence to the contrary</a:t>
            </a:r>
            <a:endParaRPr lang="en-US" sz="3400" dirty="0">
              <a:solidFill>
                <a:srgbClr val="103255"/>
              </a:solidFill>
            </a:endParaRPr>
          </a:p>
          <a:p>
            <a:pPr>
              <a:spcBef>
                <a:spcPts val="1800"/>
              </a:spcBef>
              <a:spcAft>
                <a:spcPts val="600"/>
              </a:spcAft>
            </a:pPr>
            <a:r>
              <a:rPr lang="en-US" sz="3400" dirty="0"/>
              <a:t>The content of delusions can have a variety of themes (e.g., delusions of grandeur, persecution, reference)</a:t>
            </a:r>
          </a:p>
          <a:p>
            <a:pPr>
              <a:spcBef>
                <a:spcPts val="1800"/>
              </a:spcBef>
              <a:spcAft>
                <a:spcPts val="600"/>
              </a:spcAft>
            </a:pPr>
            <a:r>
              <a:rPr lang="en-US" sz="3400" dirty="0">
                <a:solidFill>
                  <a:srgbClr val="103255"/>
                </a:solidFill>
              </a:rPr>
              <a:t>Individuals experiencing delusions </a:t>
            </a:r>
            <a:r>
              <a:rPr lang="en-US" sz="3400" u="sng" dirty="0">
                <a:solidFill>
                  <a:srgbClr val="103255"/>
                </a:solidFill>
              </a:rPr>
              <a:t>will not be convinced </a:t>
            </a:r>
            <a:r>
              <a:rPr lang="en-US" sz="3400" dirty="0">
                <a:solidFill>
                  <a:srgbClr val="103255"/>
                </a:solidFill>
              </a:rPr>
              <a:t>that what they believe is not real</a:t>
            </a:r>
          </a:p>
        </p:txBody>
      </p:sp>
      <p:pic>
        <p:nvPicPr>
          <p:cNvPr id="4" name="Picture 3" descr="Group talking icon">
            <a:extLst>
              <a:ext uri="{FF2B5EF4-FFF2-40B4-BE49-F238E27FC236}">
                <a16:creationId xmlns:a16="http://schemas.microsoft.com/office/drawing/2014/main" id="{EB1A8C3C-C0F1-408F-9F77-A09CE0BC150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14084" y="5930446"/>
            <a:ext cx="556260" cy="609600"/>
          </a:xfrm>
          <a:prstGeom prst="rect">
            <a:avLst/>
          </a:prstGeom>
          <a:noFill/>
          <a:ln>
            <a:noFill/>
          </a:ln>
        </p:spPr>
      </p:pic>
    </p:spTree>
    <p:extLst>
      <p:ext uri="{BB962C8B-B14F-4D97-AF65-F5344CB8AC3E}">
        <p14:creationId xmlns:p14="http://schemas.microsoft.com/office/powerpoint/2010/main" val="4060335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FC817F-1536-4B98-88D6-9C1C086BD972}"/>
              </a:ext>
            </a:extLst>
          </p:cNvPr>
          <p:cNvSpPr>
            <a:spLocks noGrp="1"/>
          </p:cNvSpPr>
          <p:nvPr>
            <p:ph type="title"/>
          </p:nvPr>
        </p:nvSpPr>
        <p:spPr>
          <a:xfrm>
            <a:off x="592214" y="423488"/>
            <a:ext cx="11007571" cy="611419"/>
          </a:xfrm>
        </p:spPr>
        <p:txBody>
          <a:bodyPr>
            <a:noAutofit/>
          </a:bodyPr>
          <a:lstStyle/>
          <a:p>
            <a:r>
              <a:rPr lang="en-US" sz="4800" b="1" dirty="0">
                <a:solidFill>
                  <a:srgbClr val="FFFFFF"/>
                </a:solidFill>
                <a:latin typeface="+mn-lt"/>
              </a:rPr>
              <a:t>Symptoms of Psychosis: Hallucinations</a:t>
            </a:r>
            <a:endParaRPr lang="en-US" sz="4800" dirty="0">
              <a:latin typeface="+mn-lt"/>
            </a:endParaRPr>
          </a:p>
        </p:txBody>
      </p:sp>
      <p:sp>
        <p:nvSpPr>
          <p:cNvPr id="2" name="Content Placeholder 1">
            <a:extLst>
              <a:ext uri="{FF2B5EF4-FFF2-40B4-BE49-F238E27FC236}">
                <a16:creationId xmlns:a16="http://schemas.microsoft.com/office/drawing/2014/main" id="{057C9322-822D-4C66-A459-4DD4C0075759}"/>
              </a:ext>
            </a:extLst>
          </p:cNvPr>
          <p:cNvSpPr>
            <a:spLocks noGrp="1"/>
          </p:cNvSpPr>
          <p:nvPr>
            <p:ph idx="1"/>
          </p:nvPr>
        </p:nvSpPr>
        <p:spPr>
          <a:xfrm>
            <a:off x="592214" y="1842325"/>
            <a:ext cx="7452190" cy="4307789"/>
          </a:xfrm>
        </p:spPr>
        <p:txBody>
          <a:bodyPr>
            <a:normAutofit/>
          </a:bodyPr>
          <a:lstStyle/>
          <a:p>
            <a:pPr>
              <a:spcBef>
                <a:spcPts val="600"/>
              </a:spcBef>
              <a:spcAft>
                <a:spcPts val="600"/>
              </a:spcAft>
            </a:pPr>
            <a:r>
              <a:rPr lang="en-US" sz="3200" dirty="0"/>
              <a:t>False sensory experiences that occur without external stimuli</a:t>
            </a:r>
          </a:p>
          <a:p>
            <a:pPr>
              <a:spcBef>
                <a:spcPts val="600"/>
              </a:spcBef>
              <a:spcAft>
                <a:spcPts val="600"/>
              </a:spcAft>
            </a:pPr>
            <a:r>
              <a:rPr lang="en-US" sz="3200" dirty="0"/>
              <a:t>Usually vivid, clear, and not under voluntary control</a:t>
            </a:r>
            <a:endParaRPr lang="en-US" sz="3200" dirty="0">
              <a:solidFill>
                <a:srgbClr val="103255"/>
              </a:solidFill>
            </a:endParaRPr>
          </a:p>
          <a:p>
            <a:pPr>
              <a:spcBef>
                <a:spcPts val="600"/>
              </a:spcBef>
              <a:spcAft>
                <a:spcPts val="600"/>
              </a:spcAft>
            </a:pPr>
            <a:r>
              <a:rPr lang="en-US" sz="3200" dirty="0"/>
              <a:t>Auditory hallucinations (hearing voices) are most common</a:t>
            </a:r>
            <a:endParaRPr lang="en-US" sz="3200" dirty="0">
              <a:solidFill>
                <a:srgbClr val="103255"/>
              </a:solidFill>
            </a:endParaRPr>
          </a:p>
          <a:p>
            <a:pPr>
              <a:spcBef>
                <a:spcPts val="600"/>
              </a:spcBef>
              <a:spcAft>
                <a:spcPts val="600"/>
              </a:spcAft>
            </a:pPr>
            <a:r>
              <a:rPr lang="en-US" sz="3200" dirty="0"/>
              <a:t>Someone experiencing hallucinations may have a hard time processing information</a:t>
            </a:r>
            <a:endParaRPr lang="en-US" dirty="0">
              <a:solidFill>
                <a:srgbClr val="103255"/>
              </a:solidFill>
            </a:endParaRPr>
          </a:p>
        </p:txBody>
      </p:sp>
      <p:pic>
        <p:nvPicPr>
          <p:cNvPr id="6" name="Picture 2" descr="Woman, Girl, Face, Psychology, Days Of Future Past">
            <a:extLst>
              <a:ext uri="{FF2B5EF4-FFF2-40B4-BE49-F238E27FC236}">
                <a16:creationId xmlns:a16="http://schemas.microsoft.com/office/drawing/2014/main" id="{BBAAA9B9-D96A-48AA-B813-638051716E33}"/>
              </a:ext>
            </a:extLst>
          </p:cNvPr>
          <p:cNvPicPr>
            <a:picLocks noChangeAspect="1" noChangeArrowheads="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49030" r="5780"/>
          <a:stretch/>
        </p:blipFill>
        <p:spPr bwMode="auto">
          <a:xfrm>
            <a:off x="8277850" y="2340885"/>
            <a:ext cx="3460831" cy="3310671"/>
          </a:xfrm>
          <a:prstGeom prst="rect">
            <a:avLst/>
          </a:prstGeom>
          <a:noFill/>
          <a:ln w="19050">
            <a:solidFill>
              <a:srgbClr val="306E36"/>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64056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FC817F-1536-4B98-88D6-9C1C086BD972}"/>
              </a:ext>
            </a:extLst>
          </p:cNvPr>
          <p:cNvSpPr>
            <a:spLocks noGrp="1"/>
          </p:cNvSpPr>
          <p:nvPr>
            <p:ph type="title"/>
          </p:nvPr>
        </p:nvSpPr>
        <p:spPr/>
        <p:txBody>
          <a:bodyPr>
            <a:noAutofit/>
          </a:bodyPr>
          <a:lstStyle/>
          <a:p>
            <a:r>
              <a:rPr lang="en-US" sz="4800" b="1" dirty="0">
                <a:solidFill>
                  <a:srgbClr val="FFFFFF"/>
                </a:solidFill>
                <a:latin typeface="+mn-lt"/>
              </a:rPr>
              <a:t>Psychotic Disorders: Schizophrenia</a:t>
            </a:r>
            <a:endParaRPr lang="en-US" sz="4800" dirty="0">
              <a:latin typeface="+mn-lt"/>
            </a:endParaRPr>
          </a:p>
        </p:txBody>
      </p:sp>
      <p:sp>
        <p:nvSpPr>
          <p:cNvPr id="2" name="Content Placeholder 1">
            <a:extLst>
              <a:ext uri="{FF2B5EF4-FFF2-40B4-BE49-F238E27FC236}">
                <a16:creationId xmlns:a16="http://schemas.microsoft.com/office/drawing/2014/main" id="{057C9322-822D-4C66-A459-4DD4C0075759}"/>
              </a:ext>
            </a:extLst>
          </p:cNvPr>
          <p:cNvSpPr>
            <a:spLocks noGrp="1"/>
          </p:cNvSpPr>
          <p:nvPr>
            <p:ph idx="1"/>
          </p:nvPr>
        </p:nvSpPr>
        <p:spPr>
          <a:xfrm>
            <a:off x="592215" y="2023564"/>
            <a:ext cx="11007570" cy="3543860"/>
          </a:xfrm>
        </p:spPr>
        <p:txBody>
          <a:bodyPr>
            <a:normAutofit/>
          </a:bodyPr>
          <a:lstStyle/>
          <a:p>
            <a:pPr>
              <a:spcAft>
                <a:spcPts val="1200"/>
              </a:spcAft>
            </a:pPr>
            <a:r>
              <a:rPr lang="en-US" sz="3400" dirty="0"/>
              <a:t>Most common psychotic disorder</a:t>
            </a:r>
          </a:p>
          <a:p>
            <a:pPr>
              <a:spcAft>
                <a:spcPts val="1200"/>
              </a:spcAft>
            </a:pPr>
            <a:r>
              <a:rPr lang="en-US" sz="3400" dirty="0"/>
              <a:t>Typically emerges in late adolescence and early adulthood</a:t>
            </a:r>
          </a:p>
          <a:p>
            <a:pPr>
              <a:spcAft>
                <a:spcPts val="1200"/>
              </a:spcAft>
            </a:pPr>
            <a:r>
              <a:rPr lang="en-US" sz="3400" dirty="0"/>
              <a:t>Chronic life-long illness with some periods of remission</a:t>
            </a:r>
          </a:p>
          <a:p>
            <a:pPr>
              <a:spcAft>
                <a:spcPts val="1200"/>
              </a:spcAft>
            </a:pPr>
            <a:r>
              <a:rPr lang="en-US" sz="3400" dirty="0">
                <a:solidFill>
                  <a:srgbClr val="103255"/>
                </a:solidFill>
              </a:rPr>
              <a:t>Prevalence estimates in the U</a:t>
            </a:r>
            <a:r>
              <a:rPr lang="en-US" sz="3400" dirty="0"/>
              <a:t>nited States </a:t>
            </a:r>
            <a:r>
              <a:rPr lang="en-US" sz="3400" dirty="0">
                <a:solidFill>
                  <a:srgbClr val="103255"/>
                </a:solidFill>
              </a:rPr>
              <a:t>range from </a:t>
            </a:r>
            <a:br>
              <a:rPr lang="en-US" sz="3400" dirty="0">
                <a:solidFill>
                  <a:srgbClr val="103255"/>
                </a:solidFill>
              </a:rPr>
            </a:br>
            <a:r>
              <a:rPr lang="en-US" sz="3400" dirty="0">
                <a:solidFill>
                  <a:srgbClr val="103255"/>
                </a:solidFill>
              </a:rPr>
              <a:t>0.25</a:t>
            </a:r>
            <a:r>
              <a:rPr lang="en-US" dirty="0"/>
              <a:t>–</a:t>
            </a:r>
            <a:r>
              <a:rPr lang="en-US" sz="3400" dirty="0">
                <a:solidFill>
                  <a:srgbClr val="103255"/>
                </a:solidFill>
              </a:rPr>
              <a:t>0.64%</a:t>
            </a:r>
            <a:endParaRPr lang="en-US" sz="3400" dirty="0"/>
          </a:p>
        </p:txBody>
      </p:sp>
      <p:sp>
        <p:nvSpPr>
          <p:cNvPr id="4" name="Thought Bubble: Cloud 3">
            <a:extLst>
              <a:ext uri="{FF2B5EF4-FFF2-40B4-BE49-F238E27FC236}">
                <a16:creationId xmlns:a16="http://schemas.microsoft.com/office/drawing/2014/main" id="{5AAB901C-8C0F-F646-F727-B93B1EA36849}"/>
              </a:ext>
            </a:extLst>
          </p:cNvPr>
          <p:cNvSpPr/>
          <p:nvPr/>
        </p:nvSpPr>
        <p:spPr>
          <a:xfrm>
            <a:off x="159779" y="6160167"/>
            <a:ext cx="864870" cy="533400"/>
          </a:xfrm>
          <a:prstGeom prst="cloudCallout">
            <a:avLst>
              <a:gd name="adj1" fmla="val 58167"/>
              <a:gd name="adj2" fmla="val 40033"/>
            </a:avLst>
          </a:prstGeom>
          <a:solidFill>
            <a:srgbClr val="FFF7DD"/>
          </a:solidFill>
          <a:ln w="19050">
            <a:solidFill>
              <a:srgbClr val="0E325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algn="ctr">
              <a:lnSpc>
                <a:spcPct val="107000"/>
              </a:lnSpc>
              <a:spcBef>
                <a:spcPts val="0"/>
              </a:spcBef>
              <a:spcAft>
                <a:spcPts val="800"/>
              </a:spcAft>
            </a:pPr>
            <a:r>
              <a:rPr lang="en-US" sz="1400" b="1">
                <a:solidFill>
                  <a:srgbClr val="0E3255"/>
                </a:solidFill>
                <a:effectLst/>
                <a:ea typeface="Calibri" panose="020F0502020204030204" pitchFamily="34" charset="0"/>
                <a:cs typeface="Times New Roman" panose="02020603050405020304" pitchFamily="18" charset="0"/>
              </a:rPr>
              <a:t>Q&amp;A</a:t>
            </a:r>
            <a:endParaRPr lang="en-US" sz="110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878186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row: Pentagon 1">
            <a:extLst>
              <a:ext uri="{FF2B5EF4-FFF2-40B4-BE49-F238E27FC236}">
                <a16:creationId xmlns:a16="http://schemas.microsoft.com/office/drawing/2014/main" id="{6BA1A098-A66E-4CF1-B9A0-601FFCDD1EB0}"/>
              </a:ext>
              <a:ext uri="{C183D7F6-B498-43B3-948B-1728B52AA6E4}">
                <adec:decorative xmlns:adec="http://schemas.microsoft.com/office/drawing/2017/decorative" val="1"/>
              </a:ext>
            </a:extLst>
          </p:cNvPr>
          <p:cNvSpPr/>
          <p:nvPr/>
        </p:nvSpPr>
        <p:spPr>
          <a:xfrm flipH="1">
            <a:off x="3618836" y="1515979"/>
            <a:ext cx="7557900" cy="4737879"/>
          </a:xfrm>
          <a:prstGeom prst="homePlate">
            <a:avLst>
              <a:gd name="adj" fmla="val 20877"/>
            </a:avLst>
          </a:prstGeom>
          <a:solidFill>
            <a:srgbClr val="103255"/>
          </a:solidFill>
          <a:ln>
            <a:solidFill>
              <a:srgbClr val="1032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Chevron 7">
            <a:extLst>
              <a:ext uri="{FF2B5EF4-FFF2-40B4-BE49-F238E27FC236}">
                <a16:creationId xmlns:a16="http://schemas.microsoft.com/office/drawing/2014/main" id="{11F6B6D8-9B70-40F6-A78D-B537F7D64FEA}"/>
              </a:ext>
              <a:ext uri="{C183D7F6-B498-43B3-948B-1728B52AA6E4}">
                <adec:decorative xmlns:adec="http://schemas.microsoft.com/office/drawing/2017/decorative" val="1"/>
              </a:ext>
            </a:extLst>
          </p:cNvPr>
          <p:cNvSpPr/>
          <p:nvPr/>
        </p:nvSpPr>
        <p:spPr>
          <a:xfrm flipH="1">
            <a:off x="10469877" y="1492831"/>
            <a:ext cx="1413713" cy="4761027"/>
          </a:xfrm>
          <a:prstGeom prst="chevron">
            <a:avLst>
              <a:gd name="adj" fmla="val 50000"/>
            </a:avLst>
          </a:prstGeom>
          <a:solidFill>
            <a:srgbClr val="5F0D1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Title 2">
            <a:extLst>
              <a:ext uri="{FF2B5EF4-FFF2-40B4-BE49-F238E27FC236}">
                <a16:creationId xmlns:a16="http://schemas.microsoft.com/office/drawing/2014/main" id="{B90F65D1-B61E-87F7-3E90-FF6B831257A2}"/>
              </a:ext>
            </a:extLst>
          </p:cNvPr>
          <p:cNvSpPr>
            <a:spLocks noGrp="1"/>
          </p:cNvSpPr>
          <p:nvPr>
            <p:ph type="title"/>
          </p:nvPr>
        </p:nvSpPr>
        <p:spPr>
          <a:xfrm>
            <a:off x="507359" y="3675919"/>
            <a:ext cx="3560776" cy="611419"/>
          </a:xfrm>
        </p:spPr>
        <p:txBody>
          <a:bodyPr>
            <a:noAutofit/>
          </a:bodyPr>
          <a:lstStyle/>
          <a:p>
            <a:pPr rtl="0" eaLnBrk="1" latinLnBrk="0" hangingPunct="1"/>
            <a:r>
              <a:rPr lang="en-US" sz="4000" b="1" i="0" kern="1200" dirty="0">
                <a:solidFill>
                  <a:srgbClr val="103255"/>
                </a:solidFill>
                <a:effectLst/>
                <a:latin typeface="Calibri" panose="020F0502020204030204" pitchFamily="34" charset="0"/>
                <a:ea typeface="+mn-ea"/>
                <a:cs typeface="+mn-cs"/>
              </a:rPr>
              <a:t>Symptoms of Schizophrenia</a:t>
            </a:r>
            <a:endParaRPr lang="en-CA" dirty="0"/>
          </a:p>
        </p:txBody>
      </p:sp>
      <p:sp>
        <p:nvSpPr>
          <p:cNvPr id="4" name="Content Placeholder 3">
            <a:extLst>
              <a:ext uri="{FF2B5EF4-FFF2-40B4-BE49-F238E27FC236}">
                <a16:creationId xmlns:a16="http://schemas.microsoft.com/office/drawing/2014/main" id="{264A656D-7113-9D0B-52A9-C2BBE9FA945D}"/>
              </a:ext>
            </a:extLst>
          </p:cNvPr>
          <p:cNvSpPr>
            <a:spLocks noGrp="1"/>
          </p:cNvSpPr>
          <p:nvPr>
            <p:ph idx="1"/>
          </p:nvPr>
        </p:nvSpPr>
        <p:spPr>
          <a:xfrm>
            <a:off x="4700097" y="1561796"/>
            <a:ext cx="5459904" cy="4585003"/>
          </a:xfrm>
        </p:spPr>
        <p:txBody>
          <a:bodyPr>
            <a:noAutofit/>
          </a:bodyPr>
          <a:lstStyle/>
          <a:p>
            <a:pPr>
              <a:lnSpc>
                <a:spcPct val="100000"/>
              </a:lnSpc>
            </a:pPr>
            <a:r>
              <a:rPr lang="en-US" sz="3200" dirty="0">
                <a:solidFill>
                  <a:schemeClr val="bg1"/>
                </a:solidFill>
                <a:latin typeface="Open Sans"/>
              </a:rPr>
              <a:t>Delusions</a:t>
            </a:r>
          </a:p>
          <a:p>
            <a:pPr>
              <a:lnSpc>
                <a:spcPct val="100000"/>
              </a:lnSpc>
            </a:pPr>
            <a:r>
              <a:rPr lang="en-US" sz="3200" dirty="0">
                <a:solidFill>
                  <a:schemeClr val="bg1"/>
                </a:solidFill>
                <a:latin typeface="Open Sans"/>
              </a:rPr>
              <a:t>Hallucinations</a:t>
            </a:r>
          </a:p>
          <a:p>
            <a:pPr>
              <a:lnSpc>
                <a:spcPct val="100000"/>
              </a:lnSpc>
            </a:pPr>
            <a:r>
              <a:rPr lang="en-US" sz="3200" dirty="0">
                <a:solidFill>
                  <a:schemeClr val="bg1"/>
                </a:solidFill>
                <a:latin typeface="Open Sans"/>
              </a:rPr>
              <a:t>Diminished emotional expression</a:t>
            </a:r>
          </a:p>
          <a:p>
            <a:pPr>
              <a:lnSpc>
                <a:spcPct val="100000"/>
              </a:lnSpc>
            </a:pPr>
            <a:r>
              <a:rPr lang="en-US" sz="3200" dirty="0">
                <a:solidFill>
                  <a:schemeClr val="bg1"/>
                </a:solidFill>
                <a:latin typeface="Open Sans"/>
              </a:rPr>
              <a:t>Poor social functioning</a:t>
            </a:r>
          </a:p>
          <a:p>
            <a:pPr>
              <a:lnSpc>
                <a:spcPct val="100000"/>
              </a:lnSpc>
            </a:pPr>
            <a:r>
              <a:rPr lang="en-US" sz="3200" dirty="0">
                <a:solidFill>
                  <a:schemeClr val="bg1"/>
                </a:solidFill>
                <a:latin typeface="Open Sans"/>
              </a:rPr>
              <a:t>Disorganized thinking</a:t>
            </a:r>
          </a:p>
          <a:p>
            <a:pPr>
              <a:lnSpc>
                <a:spcPct val="100000"/>
              </a:lnSpc>
            </a:pPr>
            <a:r>
              <a:rPr lang="en-US" sz="3200" dirty="0">
                <a:solidFill>
                  <a:schemeClr val="bg1"/>
                </a:solidFill>
                <a:latin typeface="Open Sans"/>
              </a:rPr>
              <a:t>Disorganized or abnormal body movement</a:t>
            </a:r>
          </a:p>
        </p:txBody>
      </p:sp>
    </p:spTree>
    <p:extLst>
      <p:ext uri="{BB962C8B-B14F-4D97-AF65-F5344CB8AC3E}">
        <p14:creationId xmlns:p14="http://schemas.microsoft.com/office/powerpoint/2010/main" val="5648528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FC817F-1536-4B98-88D6-9C1C086BD972}"/>
              </a:ext>
            </a:extLst>
          </p:cNvPr>
          <p:cNvSpPr>
            <a:spLocks noGrp="1"/>
          </p:cNvSpPr>
          <p:nvPr>
            <p:ph type="title"/>
          </p:nvPr>
        </p:nvSpPr>
        <p:spPr/>
        <p:txBody>
          <a:bodyPr>
            <a:noAutofit/>
          </a:bodyPr>
          <a:lstStyle/>
          <a:p>
            <a:r>
              <a:rPr lang="en-US" sz="4800" b="1" dirty="0">
                <a:solidFill>
                  <a:srgbClr val="FFFFFF"/>
                </a:solidFill>
                <a:latin typeface="+mn-lt"/>
              </a:rPr>
              <a:t>Schizophrenia - Disorganized Thinking</a:t>
            </a:r>
            <a:endParaRPr lang="en-US" sz="4800" dirty="0">
              <a:latin typeface="+mn-lt"/>
            </a:endParaRPr>
          </a:p>
        </p:txBody>
      </p:sp>
      <p:sp>
        <p:nvSpPr>
          <p:cNvPr id="2" name="Content Placeholder 1">
            <a:extLst>
              <a:ext uri="{FF2B5EF4-FFF2-40B4-BE49-F238E27FC236}">
                <a16:creationId xmlns:a16="http://schemas.microsoft.com/office/drawing/2014/main" id="{057C9322-822D-4C66-A459-4DD4C0075759}"/>
              </a:ext>
            </a:extLst>
          </p:cNvPr>
          <p:cNvSpPr>
            <a:spLocks noGrp="1"/>
          </p:cNvSpPr>
          <p:nvPr>
            <p:ph idx="1"/>
          </p:nvPr>
        </p:nvSpPr>
        <p:spPr>
          <a:xfrm>
            <a:off x="592215" y="1923871"/>
            <a:ext cx="11007570" cy="3818167"/>
          </a:xfrm>
        </p:spPr>
        <p:txBody>
          <a:bodyPr>
            <a:normAutofit/>
          </a:bodyPr>
          <a:lstStyle/>
          <a:p>
            <a:pPr marL="0" indent="0">
              <a:spcAft>
                <a:spcPts val="1200"/>
              </a:spcAft>
              <a:buNone/>
            </a:pPr>
            <a:r>
              <a:rPr lang="en-US" sz="4000" b="1" dirty="0">
                <a:solidFill>
                  <a:srgbClr val="103255"/>
                </a:solidFill>
              </a:rPr>
              <a:t>Don’t you know that loitering is against the law?</a:t>
            </a:r>
          </a:p>
          <a:p>
            <a:pPr marL="0" indent="0">
              <a:spcAft>
                <a:spcPts val="1200"/>
              </a:spcAft>
              <a:buNone/>
            </a:pPr>
            <a:r>
              <a:rPr lang="en-US" sz="4000" i="1" dirty="0"/>
              <a:t>I don’t want to go to jail. Jail is for the birds. One time I saw birds flying around in the jail. Birds should be out in the air. The air is dirty in Chicago. All these big buses. I ride the bus to get my groceries. Jewel is my favorite store.</a:t>
            </a:r>
            <a:endParaRPr lang="en-US" sz="4000" i="1" dirty="0">
              <a:solidFill>
                <a:srgbClr val="103255"/>
              </a:solidFill>
            </a:endParaRPr>
          </a:p>
        </p:txBody>
      </p:sp>
    </p:spTree>
    <p:extLst>
      <p:ext uri="{BB962C8B-B14F-4D97-AF65-F5344CB8AC3E}">
        <p14:creationId xmlns:p14="http://schemas.microsoft.com/office/powerpoint/2010/main" val="7907089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FC817F-1536-4B98-88D6-9C1C086BD972}"/>
              </a:ext>
            </a:extLst>
          </p:cNvPr>
          <p:cNvSpPr>
            <a:spLocks noGrp="1"/>
          </p:cNvSpPr>
          <p:nvPr>
            <p:ph type="title"/>
          </p:nvPr>
        </p:nvSpPr>
        <p:spPr/>
        <p:txBody>
          <a:bodyPr>
            <a:noAutofit/>
          </a:bodyPr>
          <a:lstStyle/>
          <a:p>
            <a:r>
              <a:rPr lang="en-US" sz="4800" b="1" dirty="0">
                <a:solidFill>
                  <a:srgbClr val="FFFFFF"/>
                </a:solidFill>
                <a:latin typeface="+mn-lt"/>
              </a:rPr>
              <a:t>Video Activity – Schizophrenia Part 1</a:t>
            </a:r>
            <a:endParaRPr lang="en-US" sz="4800" dirty="0">
              <a:latin typeface="+mn-lt"/>
            </a:endParaRPr>
          </a:p>
        </p:txBody>
      </p:sp>
      <p:pic>
        <p:nvPicPr>
          <p:cNvPr id="2" name="Picture 1" descr="Movie icon">
            <a:extLst>
              <a:ext uri="{FF2B5EF4-FFF2-40B4-BE49-F238E27FC236}">
                <a16:creationId xmlns:a16="http://schemas.microsoft.com/office/drawing/2014/main" id="{B4B7BF87-AB61-280F-F9CD-F9495813047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5383" y="5277409"/>
            <a:ext cx="693661" cy="693661"/>
          </a:xfrm>
          <a:prstGeom prst="rect">
            <a:avLst/>
          </a:prstGeom>
          <a:noFill/>
          <a:ln>
            <a:noFill/>
          </a:ln>
        </p:spPr>
      </p:pic>
      <p:sp>
        <p:nvSpPr>
          <p:cNvPr id="4" name="Thought Bubble: Cloud 3">
            <a:extLst>
              <a:ext uri="{FF2B5EF4-FFF2-40B4-BE49-F238E27FC236}">
                <a16:creationId xmlns:a16="http://schemas.microsoft.com/office/drawing/2014/main" id="{8F325CC3-3535-68FA-8B6C-8A64D0E85A2D}"/>
              </a:ext>
            </a:extLst>
          </p:cNvPr>
          <p:cNvSpPr/>
          <p:nvPr/>
        </p:nvSpPr>
        <p:spPr>
          <a:xfrm>
            <a:off x="159779" y="6160167"/>
            <a:ext cx="864870" cy="533400"/>
          </a:xfrm>
          <a:prstGeom prst="cloudCallout">
            <a:avLst>
              <a:gd name="adj1" fmla="val 58167"/>
              <a:gd name="adj2" fmla="val 40033"/>
            </a:avLst>
          </a:prstGeom>
          <a:solidFill>
            <a:srgbClr val="FFF7DD"/>
          </a:solidFill>
          <a:ln w="19050">
            <a:solidFill>
              <a:srgbClr val="0E325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1400" b="1" i="0" u="none" strike="noStrike" kern="1200" cap="none" spc="0" normalizeH="0" baseline="0" noProof="0" dirty="0">
                <a:ln>
                  <a:noFill/>
                </a:ln>
                <a:solidFill>
                  <a:srgbClr val="0E3255"/>
                </a:solidFill>
                <a:effectLst/>
                <a:uLnTx/>
                <a:uFillTx/>
                <a:latin typeface="Calibri" panose="020F0502020204030204"/>
                <a:ea typeface="Calibri" panose="020F0502020204030204" pitchFamily="34" charset="0"/>
                <a:cs typeface="Times New Roman" panose="02020603050405020304" pitchFamily="18" charset="0"/>
              </a:rPr>
              <a:t>Q&amp;A</a:t>
            </a:r>
            <a:endParaRPr kumimoji="0" lang="en-US" sz="1100" b="0"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endParaRPr>
          </a:p>
        </p:txBody>
      </p:sp>
      <p:pic>
        <p:nvPicPr>
          <p:cNvPr id="7" name="Picture 6" descr="Schizophrenia video screen grab. Links to Youtube.">
            <a:hlinkClick r:id="rId4"/>
            <a:extLst>
              <a:ext uri="{FF2B5EF4-FFF2-40B4-BE49-F238E27FC236}">
                <a16:creationId xmlns:a16="http://schemas.microsoft.com/office/drawing/2014/main" id="{CA5C8716-2C9C-4440-3800-D9EAD5F7F9A4}"/>
              </a:ext>
            </a:extLst>
          </p:cNvPr>
          <p:cNvPicPr>
            <a:picLocks noChangeAspect="1"/>
          </p:cNvPicPr>
          <p:nvPr/>
        </p:nvPicPr>
        <p:blipFill>
          <a:blip r:embed="rId5"/>
          <a:stretch>
            <a:fillRect/>
          </a:stretch>
        </p:blipFill>
        <p:spPr>
          <a:xfrm>
            <a:off x="1743710" y="1627670"/>
            <a:ext cx="8420100" cy="4343400"/>
          </a:xfrm>
          <a:prstGeom prst="rect">
            <a:avLst/>
          </a:prstGeom>
        </p:spPr>
      </p:pic>
      <p:sp>
        <p:nvSpPr>
          <p:cNvPr id="8" name="TextBox 7">
            <a:extLst>
              <a:ext uri="{FF2B5EF4-FFF2-40B4-BE49-F238E27FC236}">
                <a16:creationId xmlns:a16="http://schemas.microsoft.com/office/drawing/2014/main" id="{D457DC33-309A-9B89-CCAC-B8EA063EEB2B}"/>
              </a:ext>
            </a:extLst>
          </p:cNvPr>
          <p:cNvSpPr txBox="1"/>
          <p:nvPr/>
        </p:nvSpPr>
        <p:spPr>
          <a:xfrm>
            <a:off x="9298940" y="6057535"/>
            <a:ext cx="864870" cy="369332"/>
          </a:xfrm>
          <a:prstGeom prst="rect">
            <a:avLst/>
          </a:prstGeom>
          <a:noFill/>
        </p:spPr>
        <p:txBody>
          <a:bodyPr wrap="square" rtlCol="0">
            <a:spAutoFit/>
          </a:bodyPr>
          <a:lstStyle/>
          <a:p>
            <a:r>
              <a:rPr lang="en-US" dirty="0">
                <a:solidFill>
                  <a:srgbClr val="103255"/>
                </a:solidFill>
              </a:rPr>
              <a:t>(10:19)</a:t>
            </a:r>
          </a:p>
        </p:txBody>
      </p:sp>
    </p:spTree>
    <p:extLst>
      <p:ext uri="{BB962C8B-B14F-4D97-AF65-F5344CB8AC3E}">
        <p14:creationId xmlns:p14="http://schemas.microsoft.com/office/powerpoint/2010/main" val="2559646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6DCBBDED835CC4B910731A1CB08CAC9" ma:contentTypeVersion="3" ma:contentTypeDescription="Create a new document." ma:contentTypeScope="" ma:versionID="d8e268220ba6cab2d590a51a02ad1860">
  <xsd:schema xmlns:xsd="http://www.w3.org/2001/XMLSchema" xmlns:xs="http://www.w3.org/2001/XMLSchema" xmlns:p="http://schemas.microsoft.com/office/2006/metadata/properties" xmlns:ns2="34738316-cbba-4ddb-9651-9263fae22941" targetNamespace="http://schemas.microsoft.com/office/2006/metadata/properties" ma:root="true" ma:fieldsID="550c5f2aebbeee8f6ca96e03f8611c7a" ns2:_="">
    <xsd:import namespace="34738316-cbba-4ddb-9651-9263fae22941"/>
    <xsd:element name="properties">
      <xsd:complexType>
        <xsd:sequence>
          <xsd:element name="documentManagement">
            <xsd:complexType>
              <xsd:all>
                <xsd:element ref="ns2:MediaServiceMetadata" minOccurs="0"/>
                <xsd:element ref="ns2:MediaServiceFastMetadata"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4738316-cbba-4ddb-9651-9263fae229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6B3F87F-842E-4DAE-B1B4-2C7184BB12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4738316-cbba-4ddb-9651-9263fae229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66E53BF-1043-4A6F-95FC-197392148539}">
  <ds:schemaRefs>
    <ds:schemaRef ds:uri="http://schemas.microsoft.com/sharepoint/v3/contenttype/forms"/>
  </ds:schemaRefs>
</ds:datastoreItem>
</file>

<file path=customXml/itemProps3.xml><?xml version="1.0" encoding="utf-8"?>
<ds:datastoreItem xmlns:ds="http://schemas.openxmlformats.org/officeDocument/2006/customXml" ds:itemID="{A6DD3AB1-DD45-4A8F-9ACE-E0C5B9B3B8ED}">
  <ds:schemaRefs>
    <ds:schemaRef ds:uri="http://purl.org/dc/elements/1.1/"/>
    <ds:schemaRef ds:uri="http://schemas.microsoft.com/office/2006/documentManagement/types"/>
    <ds:schemaRef ds:uri="http://purl.org/dc/dcmitype/"/>
    <ds:schemaRef ds:uri="http://purl.org/dc/terms/"/>
    <ds:schemaRef ds:uri="http://schemas.openxmlformats.org/package/2006/metadata/core-properties"/>
    <ds:schemaRef ds:uri="http://www.w3.org/XML/1998/namespace"/>
    <ds:schemaRef ds:uri="http://schemas.microsoft.com/office/infopath/2007/PartnerControls"/>
    <ds:schemaRef ds:uri="34738316-cbba-4ddb-9651-9263fae22941"/>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17177</TotalTime>
  <Words>555</Words>
  <Application>Microsoft Office PowerPoint</Application>
  <PresentationFormat>Widescreen</PresentationFormat>
  <Paragraphs>64</Paragraphs>
  <Slides>14</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Calibri Light</vt:lpstr>
      <vt:lpstr>Courier New</vt:lpstr>
      <vt:lpstr>Open Sans</vt:lpstr>
      <vt:lpstr>Times New Roman</vt:lpstr>
      <vt:lpstr>Office Theme</vt:lpstr>
      <vt:lpstr>Psychotic Disorders Expanded CRIT Content</vt:lpstr>
      <vt:lpstr>Module Overview</vt:lpstr>
      <vt:lpstr>What is Psychosis?</vt:lpstr>
      <vt:lpstr>Symptoms of Psychosis: Delusions</vt:lpstr>
      <vt:lpstr>Symptoms of Psychosis: Hallucinations</vt:lpstr>
      <vt:lpstr>Psychotic Disorders: Schizophrenia</vt:lpstr>
      <vt:lpstr>Symptoms of Schizophrenia</vt:lpstr>
      <vt:lpstr>Schizophrenia - Disorganized Thinking</vt:lpstr>
      <vt:lpstr>Video Activity – Schizophrenia Part 1</vt:lpstr>
      <vt:lpstr>Activity</vt:lpstr>
      <vt:lpstr>Hearing Voices Drawing Activity</vt:lpstr>
      <vt:lpstr>Things to Remember When Responding</vt:lpstr>
      <vt:lpstr>Tips for Responding</vt:lpstr>
      <vt:lpstr>Module Wrap-Up </vt:lpstr>
    </vt:vector>
  </TitlesOfParts>
  <Company>Department of Justice; Bureau of Justice Assistance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Psychotic Disorders Expanded CRIT Content</dc:title>
  <dc:subject>Psychotic Disorders Expanded CRIT Content</dc:subject>
  <dc:creator>Briela Tollisen</dc:creator>
  <cp:keywords>DOJ; BJA; Psychotic; Disorders; Expanded; CRIT; Content</cp:keywords>
  <cp:lastModifiedBy>Allyant Remediation Services</cp:lastModifiedBy>
  <cp:revision>84</cp:revision>
  <dcterms:created xsi:type="dcterms:W3CDTF">2021-01-14T15:43:50Z</dcterms:created>
  <dcterms:modified xsi:type="dcterms:W3CDTF">2023-09-11T18:21:59Z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0x01010096DCBBDED835CC4B910731A1CB08CAC9</vt:lpwstr>
  </property>
</Properties>
</file>